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61" r:id="rId3"/>
    <p:sldId id="324" r:id="rId4"/>
    <p:sldId id="335" r:id="rId5"/>
    <p:sldId id="336" r:id="rId6"/>
    <p:sldId id="338" r:id="rId7"/>
    <p:sldId id="347" r:id="rId8"/>
    <p:sldId id="352" r:id="rId9"/>
    <p:sldId id="360" r:id="rId10"/>
    <p:sldId id="351" r:id="rId11"/>
    <p:sldId id="359" r:id="rId12"/>
    <p:sldId id="354" r:id="rId13"/>
    <p:sldId id="358" r:id="rId14"/>
    <p:sldId id="344" r:id="rId15"/>
    <p:sldId id="348" r:id="rId16"/>
    <p:sldId id="349" r:id="rId17"/>
    <p:sldId id="356" r:id="rId18"/>
    <p:sldId id="357" r:id="rId19"/>
    <p:sldId id="345" r:id="rId20"/>
    <p:sldId id="337" r:id="rId21"/>
    <p:sldId id="342" r:id="rId22"/>
    <p:sldId id="340" r:id="rId23"/>
    <p:sldId id="341" r:id="rId24"/>
  </p:sldIdLst>
  <p:sldSz cx="12192000" cy="6858000"/>
  <p:notesSz cx="6669088" cy="9872663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56" userDrawn="1">
          <p15:clr>
            <a:srgbClr val="A4A3A4"/>
          </p15:clr>
        </p15:guide>
        <p15:guide id="2" orient="horz" pos="1002" userDrawn="1">
          <p15:clr>
            <a:srgbClr val="A4A3A4"/>
          </p15:clr>
        </p15:guide>
        <p15:guide id="3" pos="5759" userDrawn="1">
          <p15:clr>
            <a:srgbClr val="A4A3A4"/>
          </p15:clr>
        </p15:guide>
        <p15:guide id="4" pos="553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2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CB"/>
    <a:srgbClr val="3ADDF2"/>
    <a:srgbClr val="00B0F0"/>
    <a:srgbClr val="005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F7939-B228-43E7-9407-2FC48C57FD1A}" v="69" dt="2024-06-24T18:02:26.736"/>
    <p1510:client id="{215B626C-5F18-4FAC-8971-2CF91FA883DF}" v="17" dt="2024-06-25T10:52:49.083"/>
    <p1510:client id="{434FFDAF-7B71-4846-A0AD-1221EF193077}" v="432" dt="2024-06-24T20:30:12.438"/>
    <p1510:client id="{6D1D40DE-42B1-96DD-6FA2-F526E35CB6EA}" v="617" dt="2024-06-24T18:50:28.487"/>
    <p1510:client id="{D78CCB2E-B146-4687-8419-EBDBFC95447F}" v="998" dt="2024-06-24T20:07:2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856"/>
        <p:guide orient="horz" pos="1002"/>
        <p:guide pos="5759"/>
        <p:guide pos="5531"/>
        <p:guide pos="2880"/>
        <p:guide pos="22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pović Angelo" userId="19d35c37-09b3-4fa4-84ec-c33de5596d4c" providerId="ADAL" clId="{434FFDAF-7B71-4846-A0AD-1221EF193077}"/>
    <pc:docChg chg="undo redo custSel addSld delSld modSld sldOrd modMainMaster addSection delSection">
      <pc:chgData name="Popović Angelo" userId="19d35c37-09b3-4fa4-84ec-c33de5596d4c" providerId="ADAL" clId="{434FFDAF-7B71-4846-A0AD-1221EF193077}" dt="2024-06-24T20:30:12.438" v="479" actId="20577"/>
      <pc:docMkLst>
        <pc:docMk/>
      </pc:docMkLst>
      <pc:sldChg chg="del">
        <pc:chgData name="Popović Angelo" userId="19d35c37-09b3-4fa4-84ec-c33de5596d4c" providerId="ADAL" clId="{434FFDAF-7B71-4846-A0AD-1221EF193077}" dt="2024-06-24T19:27:05.676" v="284" actId="47"/>
        <pc:sldMkLst>
          <pc:docMk/>
          <pc:sldMk cId="1511692240" sldId="322"/>
        </pc:sldMkLst>
      </pc:sldChg>
      <pc:sldChg chg="addSp delSp modSp mod modAnim">
        <pc:chgData name="Popović Angelo" userId="19d35c37-09b3-4fa4-84ec-c33de5596d4c" providerId="ADAL" clId="{434FFDAF-7B71-4846-A0AD-1221EF193077}" dt="2024-06-24T19:19:42.384" v="259" actId="34135"/>
        <pc:sldMkLst>
          <pc:docMk/>
          <pc:sldMk cId="852444641" sldId="324"/>
        </pc:sldMkLst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" creationId="{48D804D0-497D-CD3B-6192-238BDBDE47A8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" creationId="{D86A7774-2939-4AAF-EEE9-BCB0CC7B2EB6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" creationId="{EED70834-B66F-12A7-5CEB-7C14E14701AB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8" creationId="{480157C2-A10B-CE51-2A99-411336F91AB3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9" creationId="{603B4A6F-AD86-6E7C-5103-AAFBD7A9915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0" creationId="{C3527C4C-A8BE-E8B7-4D72-65EA96358EB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1" creationId="{FE60DD5C-4D60-92C2-6F5E-D9EA852E917D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2" creationId="{B8FDFE48-7062-346F-01ED-678CCBDA69F3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7" creationId="{D968A844-E1D6-C3CF-344B-7BEC46ACF6A5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18" creationId="{69B02846-A6F4-9AEA-7E11-8A164559C14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3" creationId="{ACFEEA6B-83B5-4355-B877-499072051F20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4" creationId="{9F72D8D1-8C1F-4F35-0DFA-928C9F91F34F}"/>
          </ac:spMkLst>
        </pc:spChg>
        <pc:spChg chg="add 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5" creationId="{9745378B-B923-7DB3-AEB9-2922A052BB8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6" creationId="{29F6C585-6B05-35AD-83B2-64434963836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8" creationId="{8EC5F481-06DE-7331-91D5-8C0A99F030E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29" creationId="{9A151EAF-6CD7-91DB-DEB7-6733C78DB617}"/>
          </ac:spMkLst>
        </pc:spChg>
        <pc:spChg chg="add del mod">
          <ac:chgData name="Popović Angelo" userId="19d35c37-09b3-4fa4-84ec-c33de5596d4c" providerId="ADAL" clId="{434FFDAF-7B71-4846-A0AD-1221EF193077}" dt="2024-06-24T19:00:51.161" v="201" actId="11529"/>
          <ac:spMkLst>
            <pc:docMk/>
            <pc:sldMk cId="852444641" sldId="324"/>
            <ac:spMk id="35" creationId="{2AA6C105-353A-E89C-1CBD-56F5F6251473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0" creationId="{AAA725CE-E2FB-FFDE-E88F-D89093DA8A80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1" creationId="{04D3BBF2-2E71-3242-3F8A-C349B79A4182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2" creationId="{9B70E3E2-5E89-0C35-2832-DB8362B73D2E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5" creationId="{C94749B2-018B-52E7-DC0B-9A574F934E74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6" creationId="{C3AD6D5E-720E-2216-6CBA-122D9A7055A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48" creationId="{51B0DB06-1CF5-1A91-99FA-68DEC77CBD9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2" creationId="{F3D5964D-A778-DCC8-A251-8C7234251615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3" creationId="{EB667F35-D35A-6926-7D37-D984B1FE3A3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4" creationId="{A116D5F5-9FE0-730A-E2B5-86894352119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7" creationId="{913FB0E8-E789-45A5-A3EF-A2C3F343A60C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58" creationId="{3125AA43-FDF3-8882-7D26-7EB47CB3B0D2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0" creationId="{7B00CE86-1564-351A-51C2-CDDBD1BDB3AC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1" creationId="{5459ED03-3BB7-1009-E116-144FF8D70CC6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6" creationId="{EFB2C18B-4210-1E3E-14A6-26C774ECAD7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7" creationId="{186B76F8-4F50-FCDC-6E86-D95E0BC516C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8" creationId="{86A89DA2-5DDF-02BF-A585-733E50BD971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69" creationId="{C5C92683-6A5D-91D2-4FD6-5266695C818F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0" creationId="{ABF1575B-AEB9-37FF-F149-73A89880C6FD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1" creationId="{EF3C4AF2-1716-7746-3359-0C6025C4527A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2" creationId="{C21278E9-27B7-F104-8EE9-6ED294B6A8D1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3" creationId="{FFADD0DE-278A-2A6E-E10A-3BF27E97650B}"/>
          </ac:spMkLst>
        </pc:spChg>
        <pc:spChg chg="mod">
          <ac:chgData name="Popović Angelo" userId="19d35c37-09b3-4fa4-84ec-c33de5596d4c" providerId="ADAL" clId="{434FFDAF-7B71-4846-A0AD-1221EF193077}" dt="2024-06-24T19:19:42.384" v="259" actId="34135"/>
          <ac:spMkLst>
            <pc:docMk/>
            <pc:sldMk cId="852444641" sldId="324"/>
            <ac:spMk id="74" creationId="{D82A1F10-BEED-0309-05F3-C4DB3C82A98F}"/>
          </ac:spMkLst>
        </pc:sp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3" creationId="{129EB7EE-A488-53D6-11EF-F4C6B1CD6C3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4" creationId="{941B4990-1544-AA13-4C9D-00BC4B33914D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5" creationId="{B28A1F38-80E4-66FB-08E8-07F30F6D9281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16" creationId="{951948B6-62AB-8CBE-5C0C-DA74C647FDE7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27" creationId="{A9BAF57A-3539-0423-8858-6AADC51110D9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0" creationId="{98CD7E03-60A9-B746-D0D5-54DC11F94AC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1" creationId="{DA3B1885-18B0-78E4-3C14-901C68617397}"/>
          </ac:cxnSpMkLst>
        </pc:cxnChg>
        <pc:cxnChg chg="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2" creationId="{31B7509E-5E56-7FFF-94EF-782CBF652FD5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3" creationId="{F18555F0-D701-A7B1-F37A-F93238531F12}"/>
          </ac:cxnSpMkLst>
        </pc:cxnChg>
        <pc:cxnChg chg="add 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34" creationId="{B8379441-E1DD-87F7-2944-F91BF6D3760C}"/>
          </ac:cxnSpMkLst>
        </pc:cxnChg>
        <pc:cxnChg chg="mod">
          <ac:chgData name="Popović Angelo" userId="19d35c37-09b3-4fa4-84ec-c33de5596d4c" providerId="ADAL" clId="{434FFDAF-7B71-4846-A0AD-1221EF193077}" dt="2024-06-24T19:19:42.384" v="259" actId="34135"/>
          <ac:cxnSpMkLst>
            <pc:docMk/>
            <pc:sldMk cId="852444641" sldId="324"/>
            <ac:cxnSpMk id="44" creationId="{1796BE8B-7993-B914-1CB4-341183AAA60B}"/>
          </ac:cxnSpMkLst>
        </pc:cxnChg>
      </pc:sldChg>
      <pc:sldChg chg="addSp delSp modSp mod modAnim">
        <pc:chgData name="Popović Angelo" userId="19d35c37-09b3-4fa4-84ec-c33de5596d4c" providerId="ADAL" clId="{434FFDAF-7B71-4846-A0AD-1221EF193077}" dt="2024-06-24T19:17:22.050" v="256" actId="1076"/>
        <pc:sldMkLst>
          <pc:docMk/>
          <pc:sldMk cId="2464792386" sldId="335"/>
        </pc:sldMkLst>
        <pc:spChg chg="add mod">
          <ac:chgData name="Popović Angelo" userId="19d35c37-09b3-4fa4-84ec-c33de5596d4c" providerId="ADAL" clId="{434FFDAF-7B71-4846-A0AD-1221EF193077}" dt="2024-06-24T19:14:52.898" v="243" actId="1076"/>
          <ac:spMkLst>
            <pc:docMk/>
            <pc:sldMk cId="2464792386" sldId="335"/>
            <ac:spMk id="8" creationId="{BCA102C1-6D78-CD37-20DC-F61EBB0EBA78}"/>
          </ac:spMkLst>
        </pc:spChg>
        <pc:spChg chg="add mod">
          <ac:chgData name="Popović Angelo" userId="19d35c37-09b3-4fa4-84ec-c33de5596d4c" providerId="ADAL" clId="{434FFDAF-7B71-4846-A0AD-1221EF193077}" dt="2024-06-24T19:14:52.898" v="243" actId="1076"/>
          <ac:spMkLst>
            <pc:docMk/>
            <pc:sldMk cId="2464792386" sldId="335"/>
            <ac:spMk id="10" creationId="{A31375E4-A8B3-CC86-3516-BA604F00A889}"/>
          </ac:spMkLst>
        </pc:spChg>
        <pc:spChg chg="add mod">
          <ac:chgData name="Popović Angelo" userId="19d35c37-09b3-4fa4-84ec-c33de5596d4c" providerId="ADAL" clId="{434FFDAF-7B71-4846-A0AD-1221EF193077}" dt="2024-06-24T19:17:22.050" v="256" actId="1076"/>
          <ac:spMkLst>
            <pc:docMk/>
            <pc:sldMk cId="2464792386" sldId="335"/>
            <ac:spMk id="12" creationId="{FA08156D-2551-B6B9-0732-53A9B5DFF7ED}"/>
          </ac:spMkLst>
        </pc:spChg>
        <pc:spChg chg="mod">
          <ac:chgData name="Popović Angelo" userId="19d35c37-09b3-4fa4-84ec-c33de5596d4c" providerId="ADAL" clId="{434FFDAF-7B71-4846-A0AD-1221EF193077}" dt="2024-06-24T19:13:53.936" v="237" actId="14100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Popović Angelo" userId="19d35c37-09b3-4fa4-84ec-c33de5596d4c" providerId="ADAL" clId="{434FFDAF-7B71-4846-A0AD-1221EF193077}" dt="2024-06-24T19:17:15.314" v="255" actId="1076"/>
          <ac:spMkLst>
            <pc:docMk/>
            <pc:sldMk cId="2464792386" sldId="335"/>
            <ac:spMk id="31" creationId="{3CF69D6E-777E-B668-92B9-4A5E5D73A394}"/>
          </ac:spMkLst>
        </pc:spChg>
        <pc:spChg chg="mod">
          <ac:chgData name="Popović Angelo" userId="19d35c37-09b3-4fa4-84ec-c33de5596d4c" providerId="ADAL" clId="{434FFDAF-7B71-4846-A0AD-1221EF193077}" dt="2024-06-24T19:17:15.314" v="255" actId="1076"/>
          <ac:spMkLst>
            <pc:docMk/>
            <pc:sldMk cId="2464792386" sldId="335"/>
            <ac:spMk id="33" creationId="{D57F235B-510B-0167-CE30-CE88B1B38588}"/>
          </ac:spMkLst>
        </pc:spChg>
        <pc:spChg chg="del">
          <ac:chgData name="Popović Angelo" userId="19d35c37-09b3-4fa4-84ec-c33de5596d4c" providerId="ADAL" clId="{434FFDAF-7B71-4846-A0AD-1221EF193077}" dt="2024-06-24T19:14:30.603" v="239" actId="478"/>
          <ac:spMkLst>
            <pc:docMk/>
            <pc:sldMk cId="2464792386" sldId="335"/>
            <ac:spMk id="115" creationId="{3FA2AEAF-7FD9-37E3-CD20-7192EBBE676E}"/>
          </ac:spMkLst>
        </pc:spChg>
      </pc:sldChg>
      <pc:sldChg chg="modSp mod ord modShow">
        <pc:chgData name="Popović Angelo" userId="19d35c37-09b3-4fa4-84ec-c33de5596d4c" providerId="ADAL" clId="{434FFDAF-7B71-4846-A0AD-1221EF193077}" dt="2024-06-24T20:26:42.764" v="345"/>
        <pc:sldMkLst>
          <pc:docMk/>
          <pc:sldMk cId="1578307644" sldId="344"/>
        </pc:sldMkLst>
        <pc:spChg chg="mod">
          <ac:chgData name="Popović Angelo" userId="19d35c37-09b3-4fa4-84ec-c33de5596d4c" providerId="ADAL" clId="{434FFDAF-7B71-4846-A0AD-1221EF193077}" dt="2024-06-24T19:23:52.536" v="267" actId="790"/>
          <ac:spMkLst>
            <pc:docMk/>
            <pc:sldMk cId="1578307644" sldId="344"/>
            <ac:spMk id="2" creationId="{00000000-0000-0000-0000-000000000000}"/>
          </ac:spMkLst>
        </pc:spChg>
      </pc:sldChg>
      <pc:sldChg chg="modSp mod ord modShow">
        <pc:chgData name="Popović Angelo" userId="19d35c37-09b3-4fa4-84ec-c33de5596d4c" providerId="ADAL" clId="{434FFDAF-7B71-4846-A0AD-1221EF193077}" dt="2024-06-24T20:26:42.764" v="345"/>
        <pc:sldMkLst>
          <pc:docMk/>
          <pc:sldMk cId="966625850" sldId="348"/>
        </pc:sldMkLst>
        <pc:spChg chg="mod">
          <ac:chgData name="Popović Angelo" userId="19d35c37-09b3-4fa4-84ec-c33de5596d4c" providerId="ADAL" clId="{434FFDAF-7B71-4846-A0AD-1221EF193077}" dt="2024-06-24T19:23:44.192" v="266" actId="790"/>
          <ac:spMkLst>
            <pc:docMk/>
            <pc:sldMk cId="966625850" sldId="348"/>
            <ac:spMk id="2" creationId="{00000000-0000-0000-0000-000000000000}"/>
          </ac:spMkLst>
        </pc:spChg>
      </pc:sldChg>
      <pc:sldChg chg="ord">
        <pc:chgData name="Popović Angelo" userId="19d35c37-09b3-4fa4-84ec-c33de5596d4c" providerId="ADAL" clId="{434FFDAF-7B71-4846-A0AD-1221EF193077}" dt="2024-06-24T20:26:14.189" v="341"/>
        <pc:sldMkLst>
          <pc:docMk/>
          <pc:sldMk cId="2479070133" sldId="349"/>
        </pc:sldMkLst>
      </pc:sldChg>
      <pc:sldChg chg="addSp delSp modSp mod modClrScheme delAnim modAnim chgLayout">
        <pc:chgData name="Popović Angelo" userId="19d35c37-09b3-4fa4-84ec-c33de5596d4c" providerId="ADAL" clId="{434FFDAF-7B71-4846-A0AD-1221EF193077}" dt="2024-06-24T17:54:19.566" v="17" actId="700"/>
        <pc:sldMkLst>
          <pc:docMk/>
          <pc:sldMk cId="3055671881" sldId="350"/>
        </pc:sldMkLst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3" creationId="{9B0EC4B4-AFF6-209F-512C-81FC8BD3B442}"/>
          </ac:spMkLst>
        </pc:spChg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4" creationId="{0081705F-C0BB-3F67-2FEF-FACB8686978F}"/>
          </ac:spMkLst>
        </pc:spChg>
        <pc:spChg chg="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5" creationId="{AFCCD9DC-0F41-D0E1-2026-4A018589BC3B}"/>
          </ac:spMkLst>
        </pc:spChg>
        <pc:spChg chg="del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6" creationId="{C80B5076-62FF-AA7D-17FE-4465DCAF7A2E}"/>
          </ac:spMkLst>
        </pc:spChg>
        <pc:spChg chg="del">
          <ac:chgData name="Popović Angelo" userId="19d35c37-09b3-4fa4-84ec-c33de5596d4c" providerId="ADAL" clId="{434FFDAF-7B71-4846-A0AD-1221EF193077}" dt="2024-06-24T17:53:05.861" v="15"/>
          <ac:spMkLst>
            <pc:docMk/>
            <pc:sldMk cId="3055671881" sldId="350"/>
            <ac:spMk id="7" creationId="{3AA7C8AB-C97F-D780-689E-D32DCDECB070}"/>
          </ac:spMkLst>
        </pc:spChg>
        <pc:spChg chg="del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8" creationId="{4862359B-76FE-743E-4489-415869EF3695}"/>
          </ac:spMkLst>
        </pc:spChg>
        <pc:spChg chg="add del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0" creationId="{38862D46-5D54-2BC8-678F-0D09C8C50137}"/>
          </ac:spMkLst>
        </pc:spChg>
        <pc:spChg chg="add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1" creationId="{E31FFDDB-FC65-2936-ED43-633E819E5C39}"/>
          </ac:spMkLst>
        </pc:spChg>
        <pc:spChg chg="add mod ord">
          <ac:chgData name="Popović Angelo" userId="19d35c37-09b3-4fa4-84ec-c33de5596d4c" providerId="ADAL" clId="{434FFDAF-7B71-4846-A0AD-1221EF193077}" dt="2024-06-24T17:54:19.566" v="17" actId="700"/>
          <ac:spMkLst>
            <pc:docMk/>
            <pc:sldMk cId="3055671881" sldId="350"/>
            <ac:spMk id="12" creationId="{057ABEED-C5AE-86C6-1BCE-B78D06492BC0}"/>
          </ac:spMkLst>
        </pc:spChg>
        <pc:picChg chg="add del mod">
          <ac:chgData name="Popović Angelo" userId="19d35c37-09b3-4fa4-84ec-c33de5596d4c" providerId="ADAL" clId="{434FFDAF-7B71-4846-A0AD-1221EF193077}" dt="2024-06-24T17:53:40.135" v="16" actId="478"/>
          <ac:picMkLst>
            <pc:docMk/>
            <pc:sldMk cId="3055671881" sldId="350"/>
            <ac:picMk id="2" creationId="{D5BAB628-C685-5117-C815-93E087619A73}"/>
          </ac:picMkLst>
        </pc:picChg>
      </pc:sldChg>
      <pc:sldChg chg="addSp delSp modSp new mod modClrScheme modAnim chgLayout">
        <pc:chgData name="Popović Angelo" userId="19d35c37-09b3-4fa4-84ec-c33de5596d4c" providerId="ADAL" clId="{434FFDAF-7B71-4846-A0AD-1221EF193077}" dt="2024-06-24T20:30:12.438" v="479" actId="20577"/>
        <pc:sldMkLst>
          <pc:docMk/>
          <pc:sldMk cId="1859552859" sldId="351"/>
        </pc:sldMkLst>
        <pc:spChg chg="del mod ord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2" creationId="{61021A0B-222E-31AC-6792-B271F25995DC}"/>
          </ac:spMkLst>
        </pc:spChg>
        <pc:spChg chg="del mod ord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3" creationId="{77A5A714-C2FF-F1D9-1C77-778113DD4A7C}"/>
          </ac:spMkLst>
        </pc:spChg>
        <pc:spChg chg="del">
          <ac:chgData name="Popović Angelo" userId="19d35c37-09b3-4fa4-84ec-c33de5596d4c" providerId="ADAL" clId="{434FFDAF-7B71-4846-A0AD-1221EF193077}" dt="2024-06-24T17:14:10.871" v="2" actId="700"/>
          <ac:spMkLst>
            <pc:docMk/>
            <pc:sldMk cId="1859552859" sldId="351"/>
            <ac:spMk id="4" creationId="{E636CA34-EC55-3125-AB94-6E3B19825C96}"/>
          </ac:spMkLst>
        </pc:spChg>
        <pc:spChg chg="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5" creationId="{E7F6F3B1-1921-E138-DA30-57CB5C621C65}"/>
          </ac:spMkLst>
        </pc:spChg>
        <pc:spChg chg="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6" creationId="{F0364D22-ADE8-1C4C-6A61-7140FFB1D991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7" creationId="{E5E5250A-61FB-5797-2775-87B9DBB89132}"/>
          </ac:spMkLst>
        </pc:spChg>
        <pc:spChg chg="add del mod ord">
          <ac:chgData name="Popović Angelo" userId="19d35c37-09b3-4fa4-84ec-c33de5596d4c" providerId="ADAL" clId="{434FFDAF-7B71-4846-A0AD-1221EF193077}" dt="2024-06-24T17:14:18.976" v="3"/>
          <ac:spMkLst>
            <pc:docMk/>
            <pc:sldMk cId="1859552859" sldId="351"/>
            <ac:spMk id="8" creationId="{0D6C100C-4D4B-8885-3C2B-FBAF6D2C5B5B}"/>
          </ac:spMkLst>
        </pc:spChg>
        <pc:spChg chg="add del">
          <ac:chgData name="Popović Angelo" userId="19d35c37-09b3-4fa4-84ec-c33de5596d4c" providerId="ADAL" clId="{434FFDAF-7B71-4846-A0AD-1221EF193077}" dt="2024-06-24T20:27:39.939" v="397" actId="22"/>
          <ac:spMkLst>
            <pc:docMk/>
            <pc:sldMk cId="1859552859" sldId="351"/>
            <ac:spMk id="8" creationId="{72851077-4B51-923A-4C90-60DAC13BAC2B}"/>
          </ac:spMkLst>
        </pc:spChg>
        <pc:spChg chg="add mod">
          <ac:chgData name="Popović Angelo" userId="19d35c37-09b3-4fa4-84ec-c33de5596d4c" providerId="ADAL" clId="{434FFDAF-7B71-4846-A0AD-1221EF193077}" dt="2024-06-24T20:30:12.438" v="479" actId="20577"/>
          <ac:spMkLst>
            <pc:docMk/>
            <pc:sldMk cId="1859552859" sldId="351"/>
            <ac:spMk id="9" creationId="{8132EB8B-451C-45C7-2057-1CF6FA51B9F6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10" creationId="{A6BFDC22-E5A4-4BB1-F600-A3CE7386DA34}"/>
          </ac:spMkLst>
        </pc:spChg>
        <pc:spChg chg="add del mod ord">
          <ac:chgData name="Popović Angelo" userId="19d35c37-09b3-4fa4-84ec-c33de5596d4c" providerId="ADAL" clId="{434FFDAF-7B71-4846-A0AD-1221EF193077}" dt="2024-06-24T17:15:45.371" v="5" actId="700"/>
          <ac:spMkLst>
            <pc:docMk/>
            <pc:sldMk cId="1859552859" sldId="351"/>
            <ac:spMk id="11" creationId="{9EEC7B01-52CD-1820-A771-7D4D453ABB35}"/>
          </ac:spMkLst>
        </pc:spChg>
        <pc:picChg chg="add mod ord">
          <ac:chgData name="Popović Angelo" userId="19d35c37-09b3-4fa4-84ec-c33de5596d4c" providerId="ADAL" clId="{434FFDAF-7B71-4846-A0AD-1221EF193077}" dt="2024-06-24T17:15:56.261" v="7" actId="1076"/>
          <ac:picMkLst>
            <pc:docMk/>
            <pc:sldMk cId="1859552859" sldId="351"/>
            <ac:picMk id="9" creationId="{BF49EC07-7FDF-AD21-65E6-CF167CC49379}"/>
          </ac:picMkLst>
        </pc:picChg>
      </pc:sldChg>
      <pc:sldChg chg="addSp delSp modSp add mod ord delAnim modAnim">
        <pc:chgData name="Popović Angelo" userId="19d35c37-09b3-4fa4-84ec-c33de5596d4c" providerId="ADAL" clId="{434FFDAF-7B71-4846-A0AD-1221EF193077}" dt="2024-06-24T20:30:08.395" v="478" actId="20577"/>
        <pc:sldMkLst>
          <pc:docMk/>
          <pc:sldMk cId="444897740" sldId="352"/>
        </pc:sldMkLst>
        <pc:spChg chg="add mod">
          <ac:chgData name="Popović Angelo" userId="19d35c37-09b3-4fa4-84ec-c33de5596d4c" providerId="ADAL" clId="{434FFDAF-7B71-4846-A0AD-1221EF193077}" dt="2024-06-24T20:30:08.395" v="478" actId="20577"/>
          <ac:spMkLst>
            <pc:docMk/>
            <pc:sldMk cId="444897740" sldId="352"/>
            <ac:spMk id="2" creationId="{2DF7B893-3ECD-0810-80F1-38B325AEE41E}"/>
          </ac:spMkLst>
        </pc:spChg>
        <pc:spChg chg="add del mod">
          <ac:chgData name="Popović Angelo" userId="19d35c37-09b3-4fa4-84ec-c33de5596d4c" providerId="ADAL" clId="{434FFDAF-7B71-4846-A0AD-1221EF193077}" dt="2024-06-24T17:30:46.074" v="12"/>
          <ac:spMkLst>
            <pc:docMk/>
            <pc:sldMk cId="444897740" sldId="352"/>
            <ac:spMk id="3" creationId="{A239EC6F-9639-05E0-D461-283011E3ABFE}"/>
          </ac:spMkLst>
        </pc:spChg>
        <pc:picChg chg="add mod">
          <ac:chgData name="Popović Angelo" userId="19d35c37-09b3-4fa4-84ec-c33de5596d4c" providerId="ADAL" clId="{434FFDAF-7B71-4846-A0AD-1221EF193077}" dt="2024-06-24T20:08:43.827" v="335" actId="14100"/>
          <ac:picMkLst>
            <pc:docMk/>
            <pc:sldMk cId="444897740" sldId="352"/>
            <ac:picMk id="4" creationId="{75748A5C-19C1-8E70-5117-04DDA8375263}"/>
          </ac:picMkLst>
        </pc:picChg>
        <pc:picChg chg="del">
          <ac:chgData name="Popović Angelo" userId="19d35c37-09b3-4fa4-84ec-c33de5596d4c" providerId="ADAL" clId="{434FFDAF-7B71-4846-A0AD-1221EF193077}" dt="2024-06-24T17:30:38.584" v="11" actId="478"/>
          <ac:picMkLst>
            <pc:docMk/>
            <pc:sldMk cId="444897740" sldId="352"/>
            <ac:picMk id="9" creationId="{BF49EC07-7FDF-AD21-65E6-CF167CC49379}"/>
          </ac:picMkLst>
        </pc:picChg>
        <pc:picChg chg="add mod">
          <ac:chgData name="Popović Angelo" userId="19d35c37-09b3-4fa4-84ec-c33de5596d4c" providerId="ADAL" clId="{434FFDAF-7B71-4846-A0AD-1221EF193077}" dt="2024-06-24T18:38:00.495" v="152" actId="931"/>
          <ac:picMkLst>
            <pc:docMk/>
            <pc:sldMk cId="444897740" sldId="352"/>
            <ac:picMk id="10" creationId="{C7B9C3D4-8BDD-468E-B7F3-38C895B86308}"/>
          </ac:picMkLst>
        </pc:picChg>
        <pc:picChg chg="add del mod">
          <ac:chgData name="Popović Angelo" userId="19d35c37-09b3-4fa4-84ec-c33de5596d4c" providerId="ADAL" clId="{434FFDAF-7B71-4846-A0AD-1221EF193077}" dt="2024-06-24T18:38:37.606" v="158" actId="478"/>
          <ac:picMkLst>
            <pc:docMk/>
            <pc:sldMk cId="444897740" sldId="352"/>
            <ac:picMk id="12" creationId="{9E865951-5A9E-6460-C58F-028376EE77EE}"/>
          </ac:picMkLst>
        </pc:picChg>
      </pc:sldChg>
      <pc:sldChg chg="modSp del mod modAnim">
        <pc:chgData name="Popović Angelo" userId="19d35c37-09b3-4fa4-84ec-c33de5596d4c" providerId="ADAL" clId="{434FFDAF-7B71-4846-A0AD-1221EF193077}" dt="2024-06-24T19:18:43.984" v="258" actId="47"/>
        <pc:sldMkLst>
          <pc:docMk/>
          <pc:sldMk cId="3150728651" sldId="353"/>
        </pc:sldMkLst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3" creationId="{481F5B33-FC13-F3FB-83BD-4404AB2F19B6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8" creationId="{EA78B24D-3078-E877-DC95-518C2C6F05BF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9" creationId="{C1C09789-8D28-9238-6223-9BD61C1D90F1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25" creationId="{7B631A44-7B0E-0CCC-FF95-1692BF1C8228}"/>
          </ac:spMkLst>
        </pc:spChg>
        <pc:spChg chg="mod">
          <ac:chgData name="Popović Angelo" userId="19d35c37-09b3-4fa4-84ec-c33de5596d4c" providerId="ADAL" clId="{434FFDAF-7B71-4846-A0AD-1221EF193077}" dt="2024-06-24T18:53:31.939" v="178" actId="1076"/>
          <ac:spMkLst>
            <pc:docMk/>
            <pc:sldMk cId="3150728651" sldId="353"/>
            <ac:spMk id="26" creationId="{E7E877C2-7C24-3117-576F-55AF8C4E69C0}"/>
          </ac:spMkLst>
        </pc:sp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19" creationId="{5DE3E95B-90CC-3A7C-3B2F-0163D9424CB0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23" creationId="{2A7EFBFF-A04E-53BD-1B5E-F5F57772A5B0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29" creationId="{7EDF3583-423E-A88C-0950-4C63618FDD18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0" creationId="{6B102A98-7FDB-6A08-7958-EF559F4FACCC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1" creationId="{78A80659-BFD8-F1C6-69C8-C2DC2ECD9784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2" creationId="{15C21443-B588-2953-8072-A41BD29BA72F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3" creationId="{3E8FB6D9-F52B-CAA6-2649-F00D2E6ED9AF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4" creationId="{4C9CFE0F-0893-B8CF-8505-57EF6E7A53A1}"/>
          </ac:cxnSpMkLst>
        </pc:cxnChg>
        <pc:cxnChg chg="mod">
          <ac:chgData name="Popović Angelo" userId="19d35c37-09b3-4fa4-84ec-c33de5596d4c" providerId="ADAL" clId="{434FFDAF-7B71-4846-A0AD-1221EF193077}" dt="2024-06-24T18:53:31.939" v="178" actId="1076"/>
          <ac:cxnSpMkLst>
            <pc:docMk/>
            <pc:sldMk cId="3150728651" sldId="353"/>
            <ac:cxnSpMk id="35" creationId="{43841843-386E-FB05-D85E-C5852A5F9854}"/>
          </ac:cxnSpMkLst>
        </pc:cxnChg>
      </pc:sldChg>
      <pc:sldChg chg="modSp mod">
        <pc:chgData name="Popović Angelo" userId="19d35c37-09b3-4fa4-84ec-c33de5596d4c" providerId="ADAL" clId="{434FFDAF-7B71-4846-A0AD-1221EF193077}" dt="2024-06-24T19:59:04.061" v="331" actId="20577"/>
        <pc:sldMkLst>
          <pc:docMk/>
          <pc:sldMk cId="1708520438" sldId="354"/>
        </pc:sldMkLst>
        <pc:spChg chg="mod">
          <ac:chgData name="Popović Angelo" userId="19d35c37-09b3-4fa4-84ec-c33de5596d4c" providerId="ADAL" clId="{434FFDAF-7B71-4846-A0AD-1221EF193077}" dt="2024-06-24T19:59:04.061" v="331" actId="20577"/>
          <ac:spMkLst>
            <pc:docMk/>
            <pc:sldMk cId="1708520438" sldId="354"/>
            <ac:spMk id="9" creationId="{78D71853-1788-2678-09A1-3B50BFE6D277}"/>
          </ac:spMkLst>
        </pc:spChg>
      </pc:sldChg>
      <pc:sldChg chg="del">
        <pc:chgData name="Popović Angelo" userId="19d35c37-09b3-4fa4-84ec-c33de5596d4c" providerId="ADAL" clId="{434FFDAF-7B71-4846-A0AD-1221EF193077}" dt="2024-06-24T19:18:40.975" v="257" actId="47"/>
        <pc:sldMkLst>
          <pc:docMk/>
          <pc:sldMk cId="1807865070" sldId="355"/>
        </pc:sldMkLst>
      </pc:sldChg>
      <pc:sldChg chg="addSp delSp modSp new mod modClrScheme modShow chgLayout">
        <pc:chgData name="Popović Angelo" userId="19d35c37-09b3-4fa4-84ec-c33de5596d4c" providerId="ADAL" clId="{434FFDAF-7B71-4846-A0AD-1221EF193077}" dt="2024-06-24T19:23:11.182" v="262" actId="729"/>
        <pc:sldMkLst>
          <pc:docMk/>
          <pc:sldMk cId="2877815642" sldId="356"/>
        </pc:sldMkLst>
        <pc:spChg chg="del mod ord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2" creationId="{1AA77773-0B25-0670-29E1-E92AC36631DE}"/>
          </ac:spMkLst>
        </pc:spChg>
        <pc:spChg chg="del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3" creationId="{EA447815-9107-0DD9-0F9C-02D5F96AE930}"/>
          </ac:spMkLst>
        </pc:spChg>
        <pc:spChg chg="del">
          <ac:chgData name="Popović Angelo" userId="19d35c37-09b3-4fa4-84ec-c33de5596d4c" providerId="ADAL" clId="{434FFDAF-7B71-4846-A0AD-1221EF193077}" dt="2024-06-24T18:06:04.513" v="30" actId="700"/>
          <ac:spMkLst>
            <pc:docMk/>
            <pc:sldMk cId="2877815642" sldId="356"/>
            <ac:spMk id="4" creationId="{7939BE75-0280-0C55-9BC5-A7775441C29D}"/>
          </ac:spMkLst>
        </pc:spChg>
        <pc:spChg chg="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5" creationId="{8176439F-59E9-7BE1-491F-083DD7C1F5EB}"/>
          </ac:spMkLst>
        </pc:spChg>
        <pc:spChg chg="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6" creationId="{8385A470-D58F-37EF-6F1E-036168CD56EA}"/>
          </ac:spMkLst>
        </pc:spChg>
        <pc:spChg chg="add del mod ord">
          <ac:chgData name="Popović Angelo" userId="19d35c37-09b3-4fa4-84ec-c33de5596d4c" providerId="ADAL" clId="{434FFDAF-7B71-4846-A0AD-1221EF193077}" dt="2024-06-24T18:09:10.772" v="40" actId="700"/>
          <ac:spMkLst>
            <pc:docMk/>
            <pc:sldMk cId="2877815642" sldId="356"/>
            <ac:spMk id="7" creationId="{4E07D26E-6BF1-D86B-3E7B-79E9FE67BFB8}"/>
          </ac:spMkLst>
        </pc:spChg>
        <pc:spChg chg="add del mod ord">
          <ac:chgData name="Popović Angelo" userId="19d35c37-09b3-4fa4-84ec-c33de5596d4c" providerId="ADAL" clId="{434FFDAF-7B71-4846-A0AD-1221EF193077}" dt="2024-06-24T18:09:25.992" v="42" actId="700"/>
          <ac:spMkLst>
            <pc:docMk/>
            <pc:sldMk cId="2877815642" sldId="356"/>
            <ac:spMk id="11" creationId="{7DD83678-65B4-4E76-7B60-897809ED1A13}"/>
          </ac:spMkLst>
        </pc:spChg>
        <pc:spChg chg="add del mod ord">
          <ac:chgData name="Popović Angelo" userId="19d35c37-09b3-4fa4-84ec-c33de5596d4c" providerId="ADAL" clId="{434FFDAF-7B71-4846-A0AD-1221EF193077}" dt="2024-06-24T18:09:25.992" v="42" actId="700"/>
          <ac:spMkLst>
            <pc:docMk/>
            <pc:sldMk cId="2877815642" sldId="356"/>
            <ac:spMk id="13" creationId="{76C37958-B941-14B5-0378-F45EA9F18F29}"/>
          </ac:spMkLst>
        </pc:spChg>
        <pc:spChg chg="add del mod ord">
          <ac:chgData name="Popović Angelo" userId="19d35c37-09b3-4fa4-84ec-c33de5596d4c" providerId="ADAL" clId="{434FFDAF-7B71-4846-A0AD-1221EF193077}" dt="2024-06-24T18:11:22.385" v="44" actId="700"/>
          <ac:spMkLst>
            <pc:docMk/>
            <pc:sldMk cId="2877815642" sldId="356"/>
            <ac:spMk id="15" creationId="{76CFF175-6866-5944-C6D1-D7FE0BD1DD2B}"/>
          </ac:spMkLst>
        </pc:spChg>
        <pc:spChg chg="add mod ord">
          <ac:chgData name="Popović Angelo" userId="19d35c37-09b3-4fa4-84ec-c33de5596d4c" providerId="ADAL" clId="{434FFDAF-7B71-4846-A0AD-1221EF193077}" dt="2024-06-24T18:11:34.930" v="45" actId="700"/>
          <ac:spMkLst>
            <pc:docMk/>
            <pc:sldMk cId="2877815642" sldId="356"/>
            <ac:spMk id="17" creationId="{6EEB8C09-8B48-BB32-8C41-165D44CD9FF5}"/>
          </ac:spMkLst>
        </pc:spChg>
        <pc:picChg chg="add mod">
          <ac:chgData name="Popović Angelo" userId="19d35c37-09b3-4fa4-84ec-c33de5596d4c" providerId="ADAL" clId="{434FFDAF-7B71-4846-A0AD-1221EF193077}" dt="2024-06-24T18:07:04.079" v="37" actId="14861"/>
          <ac:picMkLst>
            <pc:docMk/>
            <pc:sldMk cId="2877815642" sldId="356"/>
            <ac:picMk id="9" creationId="{CB951E63-9125-28CB-1888-37E8AD1AE307}"/>
          </ac:picMkLst>
        </pc:picChg>
        <pc:picChg chg="mod">
          <ac:chgData name="Popović Angelo" userId="19d35c37-09b3-4fa4-84ec-c33de5596d4c" providerId="ADAL" clId="{434FFDAF-7B71-4846-A0AD-1221EF193077}" dt="2024-06-24T18:08:01.080" v="38" actId="688"/>
          <ac:picMkLst>
            <pc:docMk/>
            <pc:sldMk cId="2877815642" sldId="356"/>
            <ac:picMk id="10" creationId="{3309C2F5-C523-254E-C06C-D7F81E7B8B95}"/>
          </ac:picMkLst>
        </pc:picChg>
        <pc:picChg chg="mod">
          <ac:chgData name="Popović Angelo" userId="19d35c37-09b3-4fa4-84ec-c33de5596d4c" providerId="ADAL" clId="{434FFDAF-7B71-4846-A0AD-1221EF193077}" dt="2024-06-24T18:08:26.040" v="39" actId="688"/>
          <ac:picMkLst>
            <pc:docMk/>
            <pc:sldMk cId="2877815642" sldId="356"/>
            <ac:picMk id="12" creationId="{543FBEDF-D9E5-EEAE-7B7F-D66E1A744E9D}"/>
          </ac:picMkLst>
        </pc:picChg>
        <pc:picChg chg="mod">
          <ac:chgData name="Popović Angelo" userId="19d35c37-09b3-4fa4-84ec-c33de5596d4c" providerId="ADAL" clId="{434FFDAF-7B71-4846-A0AD-1221EF193077}" dt="2024-06-24T18:36:34.552" v="137" actId="1076"/>
          <ac:picMkLst>
            <pc:docMk/>
            <pc:sldMk cId="2877815642" sldId="356"/>
            <ac:picMk id="16" creationId="{E1F6DBCB-8DFF-4986-8B4F-1BD10FFA5B70}"/>
          </ac:picMkLst>
        </pc:picChg>
        <pc:picChg chg="add del mod">
          <ac:chgData name="Popović Angelo" userId="19d35c37-09b3-4fa4-84ec-c33de5596d4c" providerId="ADAL" clId="{434FFDAF-7B71-4846-A0AD-1221EF193077}" dt="2024-06-24T18:36:38.598" v="139" actId="478"/>
          <ac:picMkLst>
            <pc:docMk/>
            <pc:sldMk cId="2877815642" sldId="356"/>
            <ac:picMk id="19" creationId="{0766BAFC-08FD-10F1-2EDF-BA669B591B9A}"/>
          </ac:picMkLst>
        </pc:picChg>
        <pc:picChg chg="add del mod">
          <ac:chgData name="Popović Angelo" userId="19d35c37-09b3-4fa4-84ec-c33de5596d4c" providerId="ADAL" clId="{434FFDAF-7B71-4846-A0AD-1221EF193077}" dt="2024-06-24T18:36:50.296" v="147" actId="478"/>
          <ac:picMkLst>
            <pc:docMk/>
            <pc:sldMk cId="2877815642" sldId="356"/>
            <ac:picMk id="21" creationId="{5C43FE0E-077B-DDAB-5255-E194735CB761}"/>
          </ac:picMkLst>
        </pc:picChg>
        <pc:picChg chg="mod">
          <ac:chgData name="Popović Angelo" userId="19d35c37-09b3-4fa4-84ec-c33de5596d4c" providerId="ADAL" clId="{434FFDAF-7B71-4846-A0AD-1221EF193077}" dt="2024-06-24T18:36:48.464" v="145" actId="1076"/>
          <ac:picMkLst>
            <pc:docMk/>
            <pc:sldMk cId="2877815642" sldId="356"/>
            <ac:picMk id="22" creationId="{145D8ED0-0459-8D79-7770-7DEE3E8E97FA}"/>
          </ac:picMkLst>
        </pc:picChg>
        <pc:picChg chg="add del mod">
          <ac:chgData name="Popović Angelo" userId="19d35c37-09b3-4fa4-84ec-c33de5596d4c" providerId="ADAL" clId="{434FFDAF-7B71-4846-A0AD-1221EF193077}" dt="2024-06-24T18:36:39.318" v="140" actId="478"/>
          <ac:picMkLst>
            <pc:docMk/>
            <pc:sldMk cId="2877815642" sldId="356"/>
            <ac:picMk id="23" creationId="{9135FD01-0459-2A5B-92C7-2AEEA22EB511}"/>
          </ac:picMkLst>
        </pc:picChg>
        <pc:picChg chg="add del mod">
          <ac:chgData name="Popović Angelo" userId="19d35c37-09b3-4fa4-84ec-c33de5596d4c" providerId="ADAL" clId="{434FFDAF-7B71-4846-A0AD-1221EF193077}" dt="2024-06-24T18:36:37.943" v="138" actId="478"/>
          <ac:picMkLst>
            <pc:docMk/>
            <pc:sldMk cId="2877815642" sldId="356"/>
            <ac:picMk id="25" creationId="{5EB0EB8E-869C-57B6-D163-80B4C3BA6167}"/>
          </ac:picMkLst>
        </pc:picChg>
      </pc:sldChg>
      <pc:sldChg chg="addSp delSp modSp new mod modClrScheme modShow chgLayout">
        <pc:chgData name="Popović Angelo" userId="19d35c37-09b3-4fa4-84ec-c33de5596d4c" providerId="ADAL" clId="{434FFDAF-7B71-4846-A0AD-1221EF193077}" dt="2024-06-24T19:23:23.884" v="264" actId="729"/>
        <pc:sldMkLst>
          <pc:docMk/>
          <pc:sldMk cId="1303610379" sldId="357"/>
        </pc:sldMkLst>
        <pc:spChg chg="del">
          <ac:chgData name="Popović Angelo" userId="19d35c37-09b3-4fa4-84ec-c33de5596d4c" providerId="ADAL" clId="{434FFDAF-7B71-4846-A0AD-1221EF193077}" dt="2024-06-24T18:33:25.616" v="67" actId="700"/>
          <ac:spMkLst>
            <pc:docMk/>
            <pc:sldMk cId="1303610379" sldId="357"/>
            <ac:spMk id="2" creationId="{6BAB256B-A397-0581-8AA1-AFA56D03771A}"/>
          </ac:spMkLst>
        </pc:spChg>
        <pc:spChg chg="del mod ord">
          <ac:chgData name="Popović Angelo" userId="19d35c37-09b3-4fa4-84ec-c33de5596d4c" providerId="ADAL" clId="{434FFDAF-7B71-4846-A0AD-1221EF193077}" dt="2024-06-24T18:33:37.224" v="68" actId="478"/>
          <ac:spMkLst>
            <pc:docMk/>
            <pc:sldMk cId="1303610379" sldId="357"/>
            <ac:spMk id="3" creationId="{06F7B068-644C-FE84-2DC6-9C47E6C8F57D}"/>
          </ac:spMkLst>
        </pc:spChg>
        <pc:spChg chg="del mod ord">
          <ac:chgData name="Popović Angelo" userId="19d35c37-09b3-4fa4-84ec-c33de5596d4c" providerId="ADAL" clId="{434FFDAF-7B71-4846-A0AD-1221EF193077}" dt="2024-06-24T18:33:39.128" v="69" actId="478"/>
          <ac:spMkLst>
            <pc:docMk/>
            <pc:sldMk cId="1303610379" sldId="357"/>
            <ac:spMk id="4" creationId="{E59186E8-CA1A-BD19-141E-5DBF9D1EB7C2}"/>
          </ac:spMkLst>
        </pc:spChg>
        <pc:spChg chg="del mod ord">
          <ac:chgData name="Popović Angelo" userId="19d35c37-09b3-4fa4-84ec-c33de5596d4c" providerId="ADAL" clId="{434FFDAF-7B71-4846-A0AD-1221EF193077}" dt="2024-06-24T18:33:41.751" v="70" actId="478"/>
          <ac:spMkLst>
            <pc:docMk/>
            <pc:sldMk cId="1303610379" sldId="357"/>
            <ac:spMk id="5" creationId="{8489B444-ADA9-A886-36A1-B4FF9CF69B7A}"/>
          </ac:spMkLst>
        </pc:spChg>
        <pc:spChg chg="add del mod">
          <ac:chgData name="Popović Angelo" userId="19d35c37-09b3-4fa4-84ec-c33de5596d4c" providerId="ADAL" clId="{434FFDAF-7B71-4846-A0AD-1221EF193077}" dt="2024-06-24T18:40:57.941" v="161" actId="478"/>
          <ac:spMkLst>
            <pc:docMk/>
            <pc:sldMk cId="1303610379" sldId="357"/>
            <ac:spMk id="6" creationId="{37DE6A43-C023-54F0-3CBF-E0ECB792AACE}"/>
          </ac:spMkLst>
        </pc:spChg>
        <pc:picChg chg="add mod">
          <ac:chgData name="Popović Angelo" userId="19d35c37-09b3-4fa4-84ec-c33de5596d4c" providerId="ADAL" clId="{434FFDAF-7B71-4846-A0AD-1221EF193077}" dt="2024-06-24T18:41:24.790" v="177" actId="1076"/>
          <ac:picMkLst>
            <pc:docMk/>
            <pc:sldMk cId="1303610379" sldId="357"/>
            <ac:picMk id="7" creationId="{9FBEC22D-0DDC-154A-0135-7B6EBE11329F}"/>
          </ac:picMkLst>
        </pc:picChg>
        <pc:picChg chg="add mod">
          <ac:chgData name="Popović Angelo" userId="19d35c37-09b3-4fa4-84ec-c33de5596d4c" providerId="ADAL" clId="{434FFDAF-7B71-4846-A0AD-1221EF193077}" dt="2024-06-24T18:41:07.237" v="167" actId="1076"/>
          <ac:picMkLst>
            <pc:docMk/>
            <pc:sldMk cId="1303610379" sldId="357"/>
            <ac:picMk id="8" creationId="{27AB85D0-66C3-3B40-30BA-515716BEBA11}"/>
          </ac:picMkLst>
        </pc:picChg>
        <pc:picChg chg="add mod">
          <ac:chgData name="Popović Angelo" userId="19d35c37-09b3-4fa4-84ec-c33de5596d4c" providerId="ADAL" clId="{434FFDAF-7B71-4846-A0AD-1221EF193077}" dt="2024-06-24T18:41:12.782" v="172" actId="1076"/>
          <ac:picMkLst>
            <pc:docMk/>
            <pc:sldMk cId="1303610379" sldId="357"/>
            <ac:picMk id="9" creationId="{F928F097-9681-75D4-0000-6712100E6EC2}"/>
          </ac:picMkLst>
        </pc:picChg>
        <pc:picChg chg="add mod">
          <ac:chgData name="Popović Angelo" userId="19d35c37-09b3-4fa4-84ec-c33de5596d4c" providerId="ADAL" clId="{434FFDAF-7B71-4846-A0AD-1221EF193077}" dt="2024-06-24T18:41:13.597" v="173" actId="1076"/>
          <ac:picMkLst>
            <pc:docMk/>
            <pc:sldMk cId="1303610379" sldId="357"/>
            <ac:picMk id="10" creationId="{F66C8AF6-5432-8BE8-D9A0-44C579717393}"/>
          </ac:picMkLst>
        </pc:picChg>
        <pc:picChg chg="add mod">
          <ac:chgData name="Popović Angelo" userId="19d35c37-09b3-4fa4-84ec-c33de5596d4c" providerId="ADAL" clId="{434FFDAF-7B71-4846-A0AD-1221EF193077}" dt="2024-06-24T18:34:49.911" v="117" actId="1076"/>
          <ac:picMkLst>
            <pc:docMk/>
            <pc:sldMk cId="1303610379" sldId="357"/>
            <ac:picMk id="11" creationId="{96EF595C-FE2A-870C-5CE7-BCCC4C402A75}"/>
          </ac:picMkLst>
        </pc:picChg>
        <pc:picChg chg="add mod">
          <ac:chgData name="Popović Angelo" userId="19d35c37-09b3-4fa4-84ec-c33de5596d4c" providerId="ADAL" clId="{434FFDAF-7B71-4846-A0AD-1221EF193077}" dt="2024-06-24T18:41:15.245" v="174" actId="1076"/>
          <ac:picMkLst>
            <pc:docMk/>
            <pc:sldMk cId="1303610379" sldId="357"/>
            <ac:picMk id="12" creationId="{479A1485-732C-25E7-897E-6AFA3B027DE8}"/>
          </ac:picMkLst>
        </pc:picChg>
        <pc:picChg chg="add mod">
          <ac:chgData name="Popović Angelo" userId="19d35c37-09b3-4fa4-84ec-c33de5596d4c" providerId="ADAL" clId="{434FFDAF-7B71-4846-A0AD-1221EF193077}" dt="2024-06-24T18:41:22.494" v="176" actId="1076"/>
          <ac:picMkLst>
            <pc:docMk/>
            <pc:sldMk cId="1303610379" sldId="357"/>
            <ac:picMk id="13" creationId="{AF030229-2A07-11D9-4F8F-AEF43A33794D}"/>
          </ac:picMkLst>
        </pc:picChg>
        <pc:picChg chg="add mod">
          <ac:chgData name="Popović Angelo" userId="19d35c37-09b3-4fa4-84ec-c33de5596d4c" providerId="ADAL" clId="{434FFDAF-7B71-4846-A0AD-1221EF193077}" dt="2024-06-24T18:41:11.973" v="171" actId="1076"/>
          <ac:picMkLst>
            <pc:docMk/>
            <pc:sldMk cId="1303610379" sldId="357"/>
            <ac:picMk id="14" creationId="{0EB9E6FC-E316-B10C-6195-233792D93AB8}"/>
          </ac:picMkLst>
        </pc:picChg>
        <pc:picChg chg="add mod">
          <ac:chgData name="Popović Angelo" userId="19d35c37-09b3-4fa4-84ec-c33de5596d4c" providerId="ADAL" clId="{434FFDAF-7B71-4846-A0AD-1221EF193077}" dt="2024-06-24T18:34:39.196" v="113"/>
          <ac:picMkLst>
            <pc:docMk/>
            <pc:sldMk cId="1303610379" sldId="357"/>
            <ac:picMk id="15" creationId="{3D7E77BC-641B-26C7-963D-65CF9F0A6085}"/>
          </ac:picMkLst>
        </pc:picChg>
        <pc:picChg chg="add mod">
          <ac:chgData name="Popović Angelo" userId="19d35c37-09b3-4fa4-84ec-c33de5596d4c" providerId="ADAL" clId="{434FFDAF-7B71-4846-A0AD-1221EF193077}" dt="2024-06-24T18:41:16.509" v="175" actId="1076"/>
          <ac:picMkLst>
            <pc:docMk/>
            <pc:sldMk cId="1303610379" sldId="357"/>
            <ac:picMk id="16" creationId="{589D150C-14A2-40FE-5AE3-D130497CEACC}"/>
          </ac:picMkLst>
        </pc:picChg>
      </pc:sldChg>
      <pc:sldChg chg="add mod ord modShow">
        <pc:chgData name="Popović Angelo" userId="19d35c37-09b3-4fa4-84ec-c33de5596d4c" providerId="ADAL" clId="{434FFDAF-7B71-4846-A0AD-1221EF193077}" dt="2024-06-24T20:09:05.891" v="337"/>
        <pc:sldMkLst>
          <pc:docMk/>
          <pc:sldMk cId="706173097" sldId="358"/>
        </pc:sldMkLst>
      </pc:sldChg>
      <pc:sldChg chg="addSp modSp mod">
        <pc:chgData name="Popović Angelo" userId="19d35c37-09b3-4fa4-84ec-c33de5596d4c" providerId="ADAL" clId="{434FFDAF-7B71-4846-A0AD-1221EF193077}" dt="2024-06-24T20:29:05.945" v="477" actId="20577"/>
        <pc:sldMkLst>
          <pc:docMk/>
          <pc:sldMk cId="2762205158" sldId="359"/>
        </pc:sldMkLst>
        <pc:spChg chg="add mod">
          <ac:chgData name="Popović Angelo" userId="19d35c37-09b3-4fa4-84ec-c33de5596d4c" providerId="ADAL" clId="{434FFDAF-7B71-4846-A0AD-1221EF193077}" dt="2024-06-24T20:29:05.945" v="477" actId="20577"/>
          <ac:spMkLst>
            <pc:docMk/>
            <pc:sldMk cId="2762205158" sldId="359"/>
            <ac:spMk id="3" creationId="{86A30E7D-566F-5CF8-A079-8F215D425D5C}"/>
          </ac:spMkLst>
        </pc:spChg>
        <pc:picChg chg="mod">
          <ac:chgData name="Popović Angelo" userId="19d35c37-09b3-4fa4-84ec-c33de5596d4c" providerId="ADAL" clId="{434FFDAF-7B71-4846-A0AD-1221EF193077}" dt="2024-06-24T19:20:59.545" v="261" actId="1076"/>
          <ac:picMkLst>
            <pc:docMk/>
            <pc:sldMk cId="2762205158" sldId="359"/>
            <ac:picMk id="8" creationId="{488A2089-9348-D9F6-1EF8-F5A71FD01B82}"/>
          </ac:picMkLst>
        </pc:picChg>
      </pc:sldChg>
      <pc:sldChg chg="addSp modSp mod ord">
        <pc:chgData name="Popović Angelo" userId="19d35c37-09b3-4fa4-84ec-c33de5596d4c" providerId="ADAL" clId="{434FFDAF-7B71-4846-A0AD-1221EF193077}" dt="2024-06-24T20:28:59.828" v="465" actId="6549"/>
        <pc:sldMkLst>
          <pc:docMk/>
          <pc:sldMk cId="3141002883" sldId="360"/>
        </pc:sldMkLst>
        <pc:spChg chg="add mod">
          <ac:chgData name="Popović Angelo" userId="19d35c37-09b3-4fa4-84ec-c33de5596d4c" providerId="ADAL" clId="{434FFDAF-7B71-4846-A0AD-1221EF193077}" dt="2024-06-24T20:25:21.078" v="339" actId="20577"/>
          <ac:spMkLst>
            <pc:docMk/>
            <pc:sldMk cId="3141002883" sldId="360"/>
            <ac:spMk id="3" creationId="{D84C9B79-BE42-3DC3-6F0C-D9917BED20DD}"/>
          </ac:spMkLst>
        </pc:spChg>
        <pc:spChg chg="add mod">
          <ac:chgData name="Popović Angelo" userId="19d35c37-09b3-4fa4-84ec-c33de5596d4c" providerId="ADAL" clId="{434FFDAF-7B71-4846-A0AD-1221EF193077}" dt="2024-06-24T20:28:59.828" v="465" actId="6549"/>
          <ac:spMkLst>
            <pc:docMk/>
            <pc:sldMk cId="3141002883" sldId="360"/>
            <ac:spMk id="7" creationId="{E18DAB1C-9567-9AE2-3C94-A371E9D0D79D}"/>
          </ac:spMkLst>
        </pc:spChg>
        <pc:picChg chg="mod">
          <ac:chgData name="Popović Angelo" userId="19d35c37-09b3-4fa4-84ec-c33de5596d4c" providerId="ADAL" clId="{434FFDAF-7B71-4846-A0AD-1221EF193077}" dt="2024-06-24T19:20:53.777" v="260" actId="1076"/>
          <ac:picMkLst>
            <pc:docMk/>
            <pc:sldMk cId="3141002883" sldId="360"/>
            <ac:picMk id="8" creationId="{B940D38E-8E20-4B0B-1CA8-ED27BEF1B046}"/>
          </ac:picMkLst>
        </pc:picChg>
      </pc:sldChg>
      <pc:sldChg chg="addSp delSp modSp add mod chgLayout">
        <pc:chgData name="Popović Angelo" userId="19d35c37-09b3-4fa4-84ec-c33de5596d4c" providerId="ADAL" clId="{434FFDAF-7B71-4846-A0AD-1221EF193077}" dt="2024-06-24T19:26:50.347" v="283" actId="255"/>
        <pc:sldMkLst>
          <pc:docMk/>
          <pc:sldMk cId="1650599523" sldId="361"/>
        </pc:sldMkLst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2" creationId="{00000000-0000-0000-0000-000000000000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3" creationId="{BAD4B4FE-5989-5430-E829-37429D90E82C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5" creationId="{00000000-0000-0000-0000-000000000000}"/>
          </ac:spMkLst>
        </pc:spChg>
        <pc:spChg chg="mod">
          <ac:chgData name="Popović Angelo" userId="19d35c37-09b3-4fa4-84ec-c33de5596d4c" providerId="ADAL" clId="{434FFDAF-7B71-4846-A0AD-1221EF193077}" dt="2024-06-24T19:24:53.249" v="273" actId="1076"/>
          <ac:spMkLst>
            <pc:docMk/>
            <pc:sldMk cId="1650599523" sldId="361"/>
            <ac:spMk id="6" creationId="{9F6B5D8A-FE12-0EEC-8769-DFA05E73FB0C}"/>
          </ac:spMkLst>
        </pc:spChg>
        <pc:spChg chg="add mod ord">
          <ac:chgData name="Popović Angelo" userId="19d35c37-09b3-4fa4-84ec-c33de5596d4c" providerId="ADAL" clId="{434FFDAF-7B71-4846-A0AD-1221EF193077}" dt="2024-06-24T19:26:50.347" v="283" actId="255"/>
          <ac:spMkLst>
            <pc:docMk/>
            <pc:sldMk cId="1650599523" sldId="361"/>
            <ac:spMk id="7" creationId="{C4FD0C40-A6C0-845E-DFB5-484CB1942BBD}"/>
          </ac:spMkLst>
        </pc:spChg>
        <pc:spChg chg="mod ord">
          <ac:chgData name="Popović Angelo" userId="19d35c37-09b3-4fa4-84ec-c33de5596d4c" providerId="ADAL" clId="{434FFDAF-7B71-4846-A0AD-1221EF193077}" dt="2024-06-24T19:25:33.001" v="276" actId="700"/>
          <ac:spMkLst>
            <pc:docMk/>
            <pc:sldMk cId="1650599523" sldId="361"/>
            <ac:spMk id="8" creationId="{00000000-0000-0000-0000-000000000000}"/>
          </ac:spMkLst>
        </pc:spChg>
        <pc:grpChg chg="del mod">
          <ac:chgData name="Popović Angelo" userId="19d35c37-09b3-4fa4-84ec-c33de5596d4c" providerId="ADAL" clId="{434FFDAF-7B71-4846-A0AD-1221EF193077}" dt="2024-06-24T19:25:26.791" v="275" actId="478"/>
          <ac:grpSpMkLst>
            <pc:docMk/>
            <pc:sldMk cId="1650599523" sldId="361"/>
            <ac:grpSpMk id="4" creationId="{41A32848-875B-732C-1294-1CDE863365C1}"/>
          </ac:grpSpMkLst>
        </pc:grpChg>
      </pc:sldChg>
      <pc:sldMasterChg chg="addSldLayout modSldLayout">
        <pc:chgData name="Popović Angelo" userId="19d35c37-09b3-4fa4-84ec-c33de5596d4c" providerId="ADAL" clId="{434FFDAF-7B71-4846-A0AD-1221EF193077}" dt="2024-06-24T18:32:49.451" v="65"/>
        <pc:sldMasterMkLst>
          <pc:docMk/>
          <pc:sldMasterMk cId="2059464327" sldId="2147483648"/>
        </pc:sldMasterMkLst>
        <pc:sldLayoutChg chg="addSp delSp modSp add mod modTransition">
          <pc:chgData name="Popović Angelo" userId="19d35c37-09b3-4fa4-84ec-c33de5596d4c" providerId="ADAL" clId="{434FFDAF-7B71-4846-A0AD-1221EF193077}" dt="2024-06-24T18:32:49.451" v="65"/>
          <pc:sldLayoutMkLst>
            <pc:docMk/>
            <pc:sldMasterMk cId="2059464327" sldId="2147483648"/>
            <pc:sldLayoutMk cId="2247131431" sldId="2147483660"/>
          </pc:sldLayoutMkLst>
          <pc:spChg chg="add mod">
            <ac:chgData name="Popović Angelo" userId="19d35c37-09b3-4fa4-84ec-c33de5596d4c" providerId="ADAL" clId="{434FFDAF-7B71-4846-A0AD-1221EF193077}" dt="2024-06-24T18:32:32.416" v="64" actId="14100"/>
            <ac:spMkLst>
              <pc:docMk/>
              <pc:sldMasterMk cId="2059464327" sldId="2147483648"/>
              <pc:sldLayoutMk cId="2247131431" sldId="2147483660"/>
              <ac:spMk id="2" creationId="{30B1A516-C174-59D2-9473-C623ABC5B9DB}"/>
            </ac:spMkLst>
          </pc:spChg>
          <pc:spChg chg="add del mod">
            <ac:chgData name="Popović Angelo" userId="19d35c37-09b3-4fa4-84ec-c33de5596d4c" providerId="ADAL" clId="{434FFDAF-7B71-4846-A0AD-1221EF193077}" dt="2024-06-24T18:31:56.233" v="58" actId="478"/>
            <ac:spMkLst>
              <pc:docMk/>
              <pc:sldMasterMk cId="2059464327" sldId="2147483648"/>
              <pc:sldLayoutMk cId="2247131431" sldId="2147483660"/>
              <ac:spMk id="5" creationId="{00000000-0000-0000-0000-000000000000}"/>
            </ac:spMkLst>
          </pc:spChg>
          <pc:spChg chg="del">
            <ac:chgData name="Popović Angelo" userId="19d35c37-09b3-4fa4-84ec-c33de5596d4c" providerId="ADAL" clId="{434FFDAF-7B71-4846-A0AD-1221EF193077}" dt="2024-06-24T18:30:53.289" v="51" actId="478"/>
            <ac:spMkLst>
              <pc:docMk/>
              <pc:sldMasterMk cId="2059464327" sldId="2147483648"/>
              <pc:sldLayoutMk cId="2247131431" sldId="2147483660"/>
              <ac:spMk id="6" creationId="{00000000-0000-0000-0000-000000000000}"/>
            </ac:spMkLst>
          </pc:spChg>
          <pc:spChg chg="del mod">
            <ac:chgData name="Popović Angelo" userId="19d35c37-09b3-4fa4-84ec-c33de5596d4c" providerId="ADAL" clId="{434FFDAF-7B71-4846-A0AD-1221EF193077}" dt="2024-06-24T18:30:52.457" v="50" actId="478"/>
            <ac:spMkLst>
              <pc:docMk/>
              <pc:sldMasterMk cId="2059464327" sldId="2147483648"/>
              <pc:sldLayoutMk cId="2247131431" sldId="2147483660"/>
              <ac:spMk id="7" creationId="{00000000-0000-0000-0000-000000000000}"/>
            </ac:spMkLst>
          </pc:spChg>
          <pc:spChg chg="del">
            <ac:chgData name="Popović Angelo" userId="19d35c37-09b3-4fa4-84ec-c33de5596d4c" providerId="ADAL" clId="{434FFDAF-7B71-4846-A0AD-1221EF193077}" dt="2024-06-24T18:30:54.714" v="52" actId="478"/>
            <ac:spMkLst>
              <pc:docMk/>
              <pc:sldMasterMk cId="2059464327" sldId="2147483648"/>
              <pc:sldLayoutMk cId="2247131431" sldId="2147483660"/>
              <ac:spMk id="8" creationId="{00000000-0000-0000-0000-000000000000}"/>
            </ac:spMkLst>
          </pc:spChg>
          <pc:picChg chg="add mod">
            <ac:chgData name="Popović Angelo" userId="19d35c37-09b3-4fa4-84ec-c33de5596d4c" providerId="ADAL" clId="{434FFDAF-7B71-4846-A0AD-1221EF193077}" dt="2024-06-24T18:32:49.451" v="65"/>
            <ac:picMkLst>
              <pc:docMk/>
              <pc:sldMasterMk cId="2059464327" sldId="2147483648"/>
              <pc:sldLayoutMk cId="2247131431" sldId="2147483660"/>
              <ac:picMk id="3" creationId="{20742E60-B7C1-5B42-31EC-31C1095108CB}"/>
            </ac:picMkLst>
          </pc:picChg>
        </pc:sldLayoutChg>
      </pc:sldMasterChg>
    </pc:docChg>
  </pc:docChgLst>
  <pc:docChgLst>
    <pc:chgData name="Leidinger Leo" userId="59916ca2-ece7-424b-9b51-447dd2f26bee" providerId="ADAL" clId="{061F7939-B228-43E7-9407-2FC48C57FD1A}"/>
    <pc:docChg chg="undo custSel addSld modSld sldOrd">
      <pc:chgData name="Leidinger Leo" userId="59916ca2-ece7-424b-9b51-447dd2f26bee" providerId="ADAL" clId="{061F7939-B228-43E7-9407-2FC48C57FD1A}" dt="2024-06-24T18:02:26.736" v="70" actId="478"/>
      <pc:docMkLst>
        <pc:docMk/>
      </pc:docMkLst>
      <pc:sldChg chg="addSp delSp modSp mod">
        <pc:chgData name="Leidinger Leo" userId="59916ca2-ece7-424b-9b51-447dd2f26bee" providerId="ADAL" clId="{061F7939-B228-43E7-9407-2FC48C57FD1A}" dt="2024-06-24T18:00:55.731" v="64" actId="27309"/>
        <pc:sldMkLst>
          <pc:docMk/>
          <pc:sldMk cId="852444641" sldId="324"/>
        </pc:sldMkLst>
        <pc:graphicFrameChg chg="add del modGraphic">
          <ac:chgData name="Leidinger Leo" userId="59916ca2-ece7-424b-9b51-447dd2f26bee" providerId="ADAL" clId="{061F7939-B228-43E7-9407-2FC48C57FD1A}" dt="2024-06-24T18:00:55.731" v="64" actId="27309"/>
          <ac:graphicFrameMkLst>
            <pc:docMk/>
            <pc:sldMk cId="852444641" sldId="324"/>
            <ac:graphicFrameMk id="12" creationId="{DD28A11B-68A8-6627-4593-B9201A785CEA}"/>
          </ac:graphicFrameMkLst>
        </pc:graphicFrameChg>
      </pc:sldChg>
      <pc:sldChg chg="modSp">
        <pc:chgData name="Leidinger Leo" userId="59916ca2-ece7-424b-9b51-447dd2f26bee" providerId="ADAL" clId="{061F7939-B228-43E7-9407-2FC48C57FD1A}" dt="2024-06-24T09:22:57.765" v="0" actId="20577"/>
        <pc:sldMkLst>
          <pc:docMk/>
          <pc:sldMk cId="2464792386" sldId="335"/>
        </pc:sldMkLst>
        <pc:spChg chg="mod">
          <ac:chgData name="Leidinger Leo" userId="59916ca2-ece7-424b-9b51-447dd2f26bee" providerId="ADAL" clId="{061F7939-B228-43E7-9407-2FC48C57FD1A}" dt="2024-06-24T09:22:57.765" v="0" actId="20577"/>
          <ac:spMkLst>
            <pc:docMk/>
            <pc:sldMk cId="2464792386" sldId="335"/>
            <ac:spMk id="22" creationId="{14058EB2-2F5C-628F-6D5B-44102485EB6A}"/>
          </ac:spMkLst>
        </pc:spChg>
      </pc:sldChg>
      <pc:sldChg chg="addSp delSp modSp new mod delAnim modAnim">
        <pc:chgData name="Leidinger Leo" userId="59916ca2-ece7-424b-9b51-447dd2f26bee" providerId="ADAL" clId="{061F7939-B228-43E7-9407-2FC48C57FD1A}" dt="2024-06-24T17:58:47.871" v="51" actId="1076"/>
        <pc:sldMkLst>
          <pc:docMk/>
          <pc:sldMk cId="3150728651" sldId="353"/>
        </pc:sldMkLst>
        <pc:spChg chg="mod">
          <ac:chgData name="Leidinger Leo" userId="59916ca2-ece7-424b-9b51-447dd2f26bee" providerId="ADAL" clId="{061F7939-B228-43E7-9407-2FC48C57FD1A}" dt="2024-06-24T17:53:48.902" v="20" actId="20577"/>
          <ac:spMkLst>
            <pc:docMk/>
            <pc:sldMk cId="3150728651" sldId="353"/>
            <ac:spMk id="2" creationId="{3EC70ACE-D69D-6F36-C635-1BF666928E39}"/>
          </ac:spMkLst>
        </pc:spChg>
        <pc:spChg chg="del mod">
          <ac:chgData name="Leidinger Leo" userId="59916ca2-ece7-424b-9b51-447dd2f26bee" providerId="ADAL" clId="{061F7939-B228-43E7-9407-2FC48C57FD1A}" dt="2024-06-24T17:53:41.102" v="10" actId="478"/>
          <ac:spMkLst>
            <pc:docMk/>
            <pc:sldMk cId="3150728651" sldId="353"/>
            <ac:spMk id="3" creationId="{0156AC78-538A-A5B7-E413-D73E5E696720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7" creationId="{D941FCB8-3B0F-69AE-10CE-0FCB5FBD7CA4}"/>
          </ac:spMkLst>
        </pc:spChg>
        <pc:spChg chg="add mod">
          <ac:chgData name="Leidinger Leo" userId="59916ca2-ece7-424b-9b51-447dd2f26bee" providerId="ADAL" clId="{061F7939-B228-43E7-9407-2FC48C57FD1A}" dt="2024-06-24T17:58:35.839" v="49" actId="1076"/>
          <ac:spMkLst>
            <pc:docMk/>
            <pc:sldMk cId="3150728651" sldId="353"/>
            <ac:spMk id="8" creationId="{EA78B24D-3078-E877-DC95-518C2C6F05BF}"/>
          </ac:spMkLst>
        </pc:spChg>
        <pc:spChg chg="add del mod">
          <ac:chgData name="Leidinger Leo" userId="59916ca2-ece7-424b-9b51-447dd2f26bee" providerId="ADAL" clId="{061F7939-B228-43E7-9407-2FC48C57FD1A}" dt="2024-06-24T17:55:28.056" v="34" actId="478"/>
          <ac:spMkLst>
            <pc:docMk/>
            <pc:sldMk cId="3150728651" sldId="353"/>
            <ac:spMk id="10" creationId="{BE5D92E2-5A9B-57E2-6419-ABF2F5525977}"/>
          </ac:spMkLst>
        </pc:spChg>
        <pc:spChg chg="add del mod">
          <ac:chgData name="Leidinger Leo" userId="59916ca2-ece7-424b-9b51-447dd2f26bee" providerId="ADAL" clId="{061F7939-B228-43E7-9407-2FC48C57FD1A}" dt="2024-06-24T17:55:25.058" v="33" actId="478"/>
          <ac:spMkLst>
            <pc:docMk/>
            <pc:sldMk cId="3150728651" sldId="353"/>
            <ac:spMk id="11" creationId="{BFDB1E08-9693-9313-B699-CC368D58E72E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2" creationId="{629E980D-D1A5-951C-478F-ED9585916C72}"/>
          </ac:spMkLst>
        </pc:spChg>
        <pc:spChg chg="add mod">
          <ac:chgData name="Leidinger Leo" userId="59916ca2-ece7-424b-9b51-447dd2f26bee" providerId="ADAL" clId="{061F7939-B228-43E7-9407-2FC48C57FD1A}" dt="2024-06-24T17:54:48.269" v="29" actId="1076"/>
          <ac:spMkLst>
            <pc:docMk/>
            <pc:sldMk cId="3150728651" sldId="353"/>
            <ac:spMk id="13" creationId="{D2E01A76-CF4D-ECBB-0C46-B0FA6629AAF0}"/>
          </ac:spMkLst>
        </pc:spChg>
        <pc:spChg chg="add mod">
          <ac:chgData name="Leidinger Leo" userId="59916ca2-ece7-424b-9b51-447dd2f26bee" providerId="ADAL" clId="{061F7939-B228-43E7-9407-2FC48C57FD1A}" dt="2024-06-24T17:54:42.849" v="28" actId="1076"/>
          <ac:spMkLst>
            <pc:docMk/>
            <pc:sldMk cId="3150728651" sldId="353"/>
            <ac:spMk id="14" creationId="{D0085FB6-6632-7977-3271-97058073724F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5" creationId="{ABB1F8E2-0263-D06D-2760-C15B7CE30967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6" creationId="{5CBCA298-9FB2-CDE2-2BB1-C59591252419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7" creationId="{CE0FB6E2-71C2-AB3E-506D-2D4EB172BBA0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18" creationId="{56D9D9B4-26EC-2A52-2022-291A85673085}"/>
          </ac:spMkLst>
        </pc:spChg>
        <pc:spChg chg="add del mod">
          <ac:chgData name="Leidinger Leo" userId="59916ca2-ece7-424b-9b51-447dd2f26bee" providerId="ADAL" clId="{061F7939-B228-43E7-9407-2FC48C57FD1A}" dt="2024-06-24T17:54:34.816" v="27" actId="478"/>
          <ac:spMkLst>
            <pc:docMk/>
            <pc:sldMk cId="3150728651" sldId="353"/>
            <ac:spMk id="19" creationId="{284B1A84-1843-994B-2660-216E30E3F6EE}"/>
          </ac:spMkLst>
        </pc:spChg>
        <pc:spChg chg="add mod">
          <ac:chgData name="Leidinger Leo" userId="59916ca2-ece7-424b-9b51-447dd2f26bee" providerId="ADAL" clId="{061F7939-B228-43E7-9407-2FC48C57FD1A}" dt="2024-06-24T17:54:53.556" v="30" actId="1076"/>
          <ac:spMkLst>
            <pc:docMk/>
            <pc:sldMk cId="3150728651" sldId="353"/>
            <ac:spMk id="20" creationId="{FC80D37A-A0D0-8660-2EA6-2D70406FAD5E}"/>
          </ac:spMkLst>
        </pc:spChg>
        <pc:spChg chg="add mod">
          <ac:chgData name="Leidinger Leo" userId="59916ca2-ece7-424b-9b51-447dd2f26bee" providerId="ADAL" clId="{061F7939-B228-43E7-9407-2FC48C57FD1A}" dt="2024-06-24T17:55:10.885" v="31" actId="1076"/>
          <ac:spMkLst>
            <pc:docMk/>
            <pc:sldMk cId="3150728651" sldId="353"/>
            <ac:spMk id="21" creationId="{75B073D7-6D25-D053-4563-150080C3534A}"/>
          </ac:spMkLst>
        </pc:spChg>
        <pc:spChg chg="add mod">
          <ac:chgData name="Leidinger Leo" userId="59916ca2-ece7-424b-9b51-447dd2f26bee" providerId="ADAL" clId="{061F7939-B228-43E7-9407-2FC48C57FD1A}" dt="2024-06-24T17:58:47.871" v="51" actId="1076"/>
          <ac:spMkLst>
            <pc:docMk/>
            <pc:sldMk cId="3150728651" sldId="353"/>
            <ac:spMk id="25" creationId="{7B631A44-7B0E-0CCC-FF95-1692BF1C8228}"/>
          </ac:spMkLst>
        </pc:spChg>
        <pc:spChg chg="add mod">
          <ac:chgData name="Leidinger Leo" userId="59916ca2-ece7-424b-9b51-447dd2f26bee" providerId="ADAL" clId="{061F7939-B228-43E7-9407-2FC48C57FD1A}" dt="2024-06-24T17:58:28.174" v="48" actId="1076"/>
          <ac:spMkLst>
            <pc:docMk/>
            <pc:sldMk cId="3150728651" sldId="353"/>
            <ac:spMk id="26" creationId="{E7E877C2-7C24-3117-576F-55AF8C4E69C0}"/>
          </ac:spMkLst>
        </pc:spChg>
        <pc:cxnChg chg="add del mod">
          <ac:chgData name="Leidinger Leo" userId="59916ca2-ece7-424b-9b51-447dd2f26bee" providerId="ADAL" clId="{061F7939-B228-43E7-9407-2FC48C57FD1A}" dt="2024-06-24T17:53:33.137" v="6" actId="478"/>
          <ac:cxnSpMkLst>
            <pc:docMk/>
            <pc:sldMk cId="3150728651" sldId="353"/>
            <ac:cxnSpMk id="9" creationId="{98DB55D1-98AD-7D2C-9BC0-E5884974E2E9}"/>
          </ac:cxnSpMkLst>
        </pc:cxnChg>
        <pc:cxnChg chg="add del">
          <ac:chgData name="Leidinger Leo" userId="59916ca2-ece7-424b-9b51-447dd2f26bee" providerId="ADAL" clId="{061F7939-B228-43E7-9407-2FC48C57FD1A}" dt="2024-06-24T17:56:08.833" v="36" actId="478"/>
          <ac:cxnSpMkLst>
            <pc:docMk/>
            <pc:sldMk cId="3150728651" sldId="353"/>
            <ac:cxnSpMk id="24" creationId="{7108C708-1922-997D-2BD5-EA89D7C3FA35}"/>
          </ac:cxnSpMkLst>
        </pc:cxnChg>
      </pc:sldChg>
      <pc:sldChg chg="delSp modSp add mod ord delAnim">
        <pc:chgData name="Leidinger Leo" userId="59916ca2-ece7-424b-9b51-447dd2f26bee" providerId="ADAL" clId="{061F7939-B228-43E7-9407-2FC48C57FD1A}" dt="2024-06-24T18:02:26.736" v="70" actId="478"/>
        <pc:sldMkLst>
          <pc:docMk/>
          <pc:sldMk cId="1807865070" sldId="355"/>
        </pc:sldMkLst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" creationId="{EED70834-B66F-12A7-5CEB-7C14E14701AB}"/>
          </ac:spMkLst>
        </pc:spChg>
        <pc:spChg chg="del mod">
          <ac:chgData name="Leidinger Leo" userId="59916ca2-ece7-424b-9b51-447dd2f26bee" providerId="ADAL" clId="{061F7939-B228-43E7-9407-2FC48C57FD1A}" dt="2024-06-24T18:00:43.213" v="60" actId="478"/>
          <ac:spMkLst>
            <pc:docMk/>
            <pc:sldMk cId="1807865070" sldId="355"/>
            <ac:spMk id="9" creationId="{603B4A6F-AD86-6E7C-5103-AAFBD7A99155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23" creationId="{ACFEEA6B-83B5-4355-B877-499072051F20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26" creationId="{29F6C585-6B05-35AD-83B2-64434963836B}"/>
          </ac:spMkLst>
        </pc:spChg>
        <pc:spChg chg="del">
          <ac:chgData name="Leidinger Leo" userId="59916ca2-ece7-424b-9b51-447dd2f26bee" providerId="ADAL" clId="{061F7939-B228-43E7-9407-2FC48C57FD1A}" dt="2024-06-24T18:01:02.779" v="66" actId="478"/>
          <ac:spMkLst>
            <pc:docMk/>
            <pc:sldMk cId="1807865070" sldId="355"/>
            <ac:spMk id="28" creationId="{8EC5F481-06DE-7331-91D5-8C0A99F030E5}"/>
          </ac:spMkLst>
        </pc:spChg>
        <pc:spChg chg="del">
          <ac:chgData name="Leidinger Leo" userId="59916ca2-ece7-424b-9b51-447dd2f26bee" providerId="ADAL" clId="{061F7939-B228-43E7-9407-2FC48C57FD1A}" dt="2024-06-24T18:01:05.228" v="67" actId="478"/>
          <ac:spMkLst>
            <pc:docMk/>
            <pc:sldMk cId="1807865070" sldId="355"/>
            <ac:spMk id="36" creationId="{D68F1689-2F57-77B5-EE77-CD754467F66F}"/>
          </ac:spMkLst>
        </pc:spChg>
        <pc:spChg chg="del">
          <ac:chgData name="Leidinger Leo" userId="59916ca2-ece7-424b-9b51-447dd2f26bee" providerId="ADAL" clId="{061F7939-B228-43E7-9407-2FC48C57FD1A}" dt="2024-06-24T18:00:34.501" v="56" actId="478"/>
          <ac:spMkLst>
            <pc:docMk/>
            <pc:sldMk cId="1807865070" sldId="355"/>
            <ac:spMk id="38" creationId="{07C21181-FF0E-014E-20DD-01A11D8DD4D7}"/>
          </ac:spMkLst>
        </pc:spChg>
        <pc:spChg chg="del">
          <ac:chgData name="Leidinger Leo" userId="59916ca2-ece7-424b-9b51-447dd2f26bee" providerId="ADAL" clId="{061F7939-B228-43E7-9407-2FC48C57FD1A}" dt="2024-06-24T18:00:34.501" v="56" actId="478"/>
          <ac:spMkLst>
            <pc:docMk/>
            <pc:sldMk cId="1807865070" sldId="355"/>
            <ac:spMk id="40" creationId="{AAA725CE-E2FB-FFDE-E88F-D89093DA8A80}"/>
          </ac:spMkLst>
        </pc:spChg>
        <pc:spChg chg="del">
          <ac:chgData name="Leidinger Leo" userId="59916ca2-ece7-424b-9b51-447dd2f26bee" providerId="ADAL" clId="{061F7939-B228-43E7-9407-2FC48C57FD1A}" dt="2024-06-24T18:02:23.892" v="69" actId="478"/>
          <ac:spMkLst>
            <pc:docMk/>
            <pc:sldMk cId="1807865070" sldId="355"/>
            <ac:spMk id="41" creationId="{04D3BBF2-2E71-3242-3F8A-C349B79A4182}"/>
          </ac:spMkLst>
        </pc:spChg>
        <pc:spChg chg="del">
          <ac:chgData name="Leidinger Leo" userId="59916ca2-ece7-424b-9b51-447dd2f26bee" providerId="ADAL" clId="{061F7939-B228-43E7-9407-2FC48C57FD1A}" dt="2024-06-24T18:02:26.736" v="70" actId="478"/>
          <ac:spMkLst>
            <pc:docMk/>
            <pc:sldMk cId="1807865070" sldId="355"/>
            <ac:spMk id="42" creationId="{9B70E3E2-5E89-0C35-2832-DB8362B73D2E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45" creationId="{C94749B2-018B-52E7-DC0B-9A574F934E74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48" creationId="{51B0DB06-1CF5-1A91-99FA-68DEC77CBD9D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52" creationId="{F3D5964D-A778-DCC8-A251-8C7234251615}"/>
          </ac:spMkLst>
        </pc:spChg>
        <pc:spChg chg="del">
          <ac:chgData name="Leidinger Leo" userId="59916ca2-ece7-424b-9b51-447dd2f26bee" providerId="ADAL" clId="{061F7939-B228-43E7-9407-2FC48C57FD1A}" dt="2024-06-24T18:00:38.751" v="58" actId="478"/>
          <ac:spMkLst>
            <pc:docMk/>
            <pc:sldMk cId="1807865070" sldId="355"/>
            <ac:spMk id="67" creationId="{186B76F8-4F50-FCDC-6E86-D95E0BC516CA}"/>
          </ac:spMkLst>
        </pc:spChg>
        <pc:spChg chg="del">
          <ac:chgData name="Leidinger Leo" userId="59916ca2-ece7-424b-9b51-447dd2f26bee" providerId="ADAL" clId="{061F7939-B228-43E7-9407-2FC48C57FD1A}" dt="2024-06-24T18:00:45.199" v="61" actId="478"/>
          <ac:spMkLst>
            <pc:docMk/>
            <pc:sldMk cId="1807865070" sldId="355"/>
            <ac:spMk id="68" creationId="{86A89DA2-5DDF-02BF-A585-733E50BD971D}"/>
          </ac:spMkLst>
        </pc:spChg>
        <pc:spChg chg="del">
          <ac:chgData name="Leidinger Leo" userId="59916ca2-ece7-424b-9b51-447dd2f26bee" providerId="ADAL" clId="{061F7939-B228-43E7-9407-2FC48C57FD1A}" dt="2024-06-24T18:00:36.858" v="57" actId="478"/>
          <ac:spMkLst>
            <pc:docMk/>
            <pc:sldMk cId="1807865070" sldId="355"/>
            <ac:spMk id="69" creationId="{C5C92683-6A5D-91D2-4FD6-5266695C818F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0" creationId="{ABF1575B-AEB9-37FF-F149-73A89880C6FD}"/>
          </ac:spMkLst>
        </pc:spChg>
        <pc:spChg chg="del">
          <ac:chgData name="Leidinger Leo" userId="59916ca2-ece7-424b-9b51-447dd2f26bee" providerId="ADAL" clId="{061F7939-B228-43E7-9407-2FC48C57FD1A}" dt="2024-06-24T18:00:47.895" v="62" actId="478"/>
          <ac:spMkLst>
            <pc:docMk/>
            <pc:sldMk cId="1807865070" sldId="355"/>
            <ac:spMk id="71" creationId="{EF3C4AF2-1716-7746-3359-0C6025C4527A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2" creationId="{C21278E9-27B7-F104-8EE9-6ED294B6A8D1}"/>
          </ac:spMkLst>
        </pc:spChg>
        <pc:spChg chg="del">
          <ac:chgData name="Leidinger Leo" userId="59916ca2-ece7-424b-9b51-447dd2f26bee" providerId="ADAL" clId="{061F7939-B228-43E7-9407-2FC48C57FD1A}" dt="2024-06-24T18:00:30.040" v="55" actId="478"/>
          <ac:spMkLst>
            <pc:docMk/>
            <pc:sldMk cId="1807865070" sldId="355"/>
            <ac:spMk id="73" creationId="{FFADD0DE-278A-2A6E-E10A-3BF27E97650B}"/>
          </ac:spMkLst>
        </pc:spChg>
        <pc:spChg chg="del">
          <ac:chgData name="Leidinger Leo" userId="59916ca2-ece7-424b-9b51-447dd2f26bee" providerId="ADAL" clId="{061F7939-B228-43E7-9407-2FC48C57FD1A}" dt="2024-06-24T18:01:00.629" v="65" actId="478"/>
          <ac:spMkLst>
            <pc:docMk/>
            <pc:sldMk cId="1807865070" sldId="355"/>
            <ac:spMk id="74" creationId="{D82A1F10-BEED-0309-05F3-C4DB3C82A98F}"/>
          </ac:spMkLst>
        </pc:spChg>
        <pc:cxnChg chg="del">
          <ac:chgData name="Leidinger Leo" userId="59916ca2-ece7-424b-9b51-447dd2f26bee" providerId="ADAL" clId="{061F7939-B228-43E7-9407-2FC48C57FD1A}" dt="2024-06-24T18:01:41.639" v="68" actId="478"/>
          <ac:cxnSpMkLst>
            <pc:docMk/>
            <pc:sldMk cId="1807865070" sldId="355"/>
            <ac:cxnSpMk id="32" creationId="{31B7509E-5E56-7FFF-94EF-782CBF652FD5}"/>
          </ac:cxnSpMkLst>
        </pc:cxnChg>
        <pc:cxnChg chg="del">
          <ac:chgData name="Leidinger Leo" userId="59916ca2-ece7-424b-9b51-447dd2f26bee" providerId="ADAL" clId="{061F7939-B228-43E7-9407-2FC48C57FD1A}" dt="2024-06-24T18:00:30.040" v="55" actId="478"/>
          <ac:cxnSpMkLst>
            <pc:docMk/>
            <pc:sldMk cId="1807865070" sldId="355"/>
            <ac:cxnSpMk id="44" creationId="{1796BE8B-7993-B914-1CB4-341183AAA60B}"/>
          </ac:cxnSpMkLst>
        </pc:cxnChg>
      </pc:sldChg>
    </pc:docChg>
  </pc:docChgLst>
  <pc:docChgLst>
    <pc:chgData name="Popović Angelo" userId="19d35c37-09b3-4fa4-84ec-c33de5596d4c" providerId="ADAL" clId="{D76F41CA-FFEB-4041-B583-380207232DE7}"/>
    <pc:docChg chg="undo custSel modSld modMainMaster">
      <pc:chgData name="Popović Angelo" userId="19d35c37-09b3-4fa4-84ec-c33de5596d4c" providerId="ADAL" clId="{D76F41CA-FFEB-4041-B583-380207232DE7}" dt="2024-06-23T11:29:08.900" v="344" actId="14100"/>
      <pc:docMkLst>
        <pc:docMk/>
      </pc:docMkLst>
      <pc:sldChg chg="modSp mod">
        <pc:chgData name="Popović Angelo" userId="19d35c37-09b3-4fa4-84ec-c33de5596d4c" providerId="ADAL" clId="{D76F41CA-FFEB-4041-B583-380207232DE7}" dt="2024-06-22T18:27:31.925" v="90" actId="790"/>
        <pc:sldMkLst>
          <pc:docMk/>
          <pc:sldMk cId="3792915627" sldId="256"/>
        </pc:sldMkLst>
        <pc:spChg chg="mod">
          <ac:chgData name="Popović Angelo" userId="19d35c37-09b3-4fa4-84ec-c33de5596d4c" providerId="ADAL" clId="{D76F41CA-FFEB-4041-B583-380207232DE7}" dt="2024-06-22T18:25:04.171" v="25" actId="20577"/>
          <ac:spMkLst>
            <pc:docMk/>
            <pc:sldMk cId="3792915627" sldId="256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8:27:31.925" v="90" actId="790"/>
          <ac:spMkLst>
            <pc:docMk/>
            <pc:sldMk cId="3792915627" sldId="256"/>
            <ac:spMk id="3" creationId="{00000000-0000-0000-0000-000000000000}"/>
          </ac:spMkLst>
        </pc:spChg>
      </pc:sldChg>
      <pc:sldChg chg="modSp mod">
        <pc:chgData name="Popović Angelo" userId="19d35c37-09b3-4fa4-84ec-c33de5596d4c" providerId="ADAL" clId="{D76F41CA-FFEB-4041-B583-380207232DE7}" dt="2024-06-22T19:22:28.945" v="174" actId="790"/>
        <pc:sldMkLst>
          <pc:docMk/>
          <pc:sldMk cId="1511692240" sldId="322"/>
        </pc:sldMkLst>
        <pc:spChg chg="mod">
          <ac:chgData name="Popović Angelo" userId="19d35c37-09b3-4fa4-84ec-c33de5596d4c" providerId="ADAL" clId="{D76F41CA-FFEB-4041-B583-380207232DE7}" dt="2024-06-22T19:22:28.945" v="174" actId="790"/>
          <ac:spMkLst>
            <pc:docMk/>
            <pc:sldMk cId="1511692240" sldId="322"/>
            <ac:spMk id="10" creationId="{00000000-0000-0000-0000-000000000000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3:13.458" v="181" actId="313"/>
        <pc:sldMkLst>
          <pc:docMk/>
          <pc:sldMk cId="852444641" sldId="324"/>
        </pc:sldMkLst>
        <pc:spChg chg="mod">
          <ac:chgData name="Popović Angelo" userId="19d35c37-09b3-4fa4-84ec-c33de5596d4c" providerId="ADAL" clId="{D76F41CA-FFEB-4041-B583-380207232DE7}" dt="2024-06-22T19:23:13.458" v="181" actId="313"/>
          <ac:spMkLst>
            <pc:docMk/>
            <pc:sldMk cId="852444641" sldId="324"/>
            <ac:spMk id="11" creationId="{FE60DD5C-4D60-92C2-6F5E-D9EA852E917D}"/>
          </ac:spMkLst>
        </pc:spChg>
        <pc:spChg chg="mod">
          <ac:chgData name="Popović Angelo" userId="19d35c37-09b3-4fa4-84ec-c33de5596d4c" providerId="ADAL" clId="{D76F41CA-FFEB-4041-B583-380207232DE7}" dt="2024-06-22T19:22:38.972" v="177" actId="20577"/>
          <ac:spMkLst>
            <pc:docMk/>
            <pc:sldMk cId="852444641" sldId="324"/>
            <ac:spMk id="38" creationId="{07C21181-FF0E-014E-20DD-01A11D8DD4D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3T11:20:01.498" v="246" actId="114"/>
        <pc:sldMkLst>
          <pc:docMk/>
          <pc:sldMk cId="2464792386" sldId="335"/>
        </pc:sldMkLst>
        <pc:spChg chg="mod">
          <ac:chgData name="Popović Angelo" userId="19d35c37-09b3-4fa4-84ec-c33de5596d4c" providerId="ADAL" clId="{D76F41CA-FFEB-4041-B583-380207232DE7}" dt="2024-06-22T18:46:23.717" v="107" actId="790"/>
          <ac:spMkLst>
            <pc:docMk/>
            <pc:sldMk cId="2464792386" sldId="335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23:06.823" v="178" actId="313"/>
          <ac:spMkLst>
            <pc:docMk/>
            <pc:sldMk cId="2464792386" sldId="335"/>
            <ac:spMk id="9" creationId="{C7689DC7-E589-1D9D-7BE9-5DADE86B1506}"/>
          </ac:spMkLst>
        </pc:spChg>
        <pc:spChg chg="mod">
          <ac:chgData name="Popović Angelo" userId="19d35c37-09b3-4fa4-84ec-c33de5596d4c" providerId="ADAL" clId="{D76F41CA-FFEB-4041-B583-380207232DE7}" dt="2024-06-23T11:20:01.498" v="246" actId="114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Popović Angelo" userId="19d35c37-09b3-4fa4-84ec-c33de5596d4c" providerId="ADAL" clId="{D76F41CA-FFEB-4041-B583-380207232DE7}" dt="2024-06-22T18:46:37.074" v="108" actId="790"/>
          <ac:spMkLst>
            <pc:docMk/>
            <pc:sldMk cId="2464792386" sldId="335"/>
            <ac:spMk id="33" creationId="{D57F235B-510B-0167-CE30-CE88B1B38588}"/>
          </ac:spMkLst>
        </pc:spChg>
        <pc:spChg chg="mod">
          <ac:chgData name="Popović Angelo" userId="19d35c37-09b3-4fa4-84ec-c33de5596d4c" providerId="ADAL" clId="{D76F41CA-FFEB-4041-B583-380207232DE7}" dt="2024-06-22T19:23:28.879" v="183" actId="790"/>
          <ac:spMkLst>
            <pc:docMk/>
            <pc:sldMk cId="2464792386" sldId="335"/>
            <ac:spMk id="111" creationId="{A3F3FEAC-51D2-A9E6-EB17-6CB1005D79FB}"/>
          </ac:spMkLst>
        </pc:spChg>
        <pc:spChg chg="mod">
          <ac:chgData name="Popović Angelo" userId="19d35c37-09b3-4fa4-84ec-c33de5596d4c" providerId="ADAL" clId="{D76F41CA-FFEB-4041-B583-380207232DE7}" dt="2024-06-22T19:23:23.762" v="182" actId="790"/>
          <ac:spMkLst>
            <pc:docMk/>
            <pc:sldMk cId="2464792386" sldId="335"/>
            <ac:spMk id="112" creationId="{4B3C81F4-5A1B-3A37-8FF3-95A10D908EC6}"/>
          </ac:spMkLst>
        </pc:spChg>
      </pc:sldChg>
      <pc:sldChg chg="modSp mod">
        <pc:chgData name="Popović Angelo" userId="19d35c37-09b3-4fa4-84ec-c33de5596d4c" providerId="ADAL" clId="{D76F41CA-FFEB-4041-B583-380207232DE7}" dt="2024-06-22T19:15:07.509" v="123" actId="790"/>
        <pc:sldMkLst>
          <pc:docMk/>
          <pc:sldMk cId="309178916" sldId="336"/>
        </pc:sldMkLst>
        <pc:spChg chg="mod">
          <ac:chgData name="Popović Angelo" userId="19d35c37-09b3-4fa4-84ec-c33de5596d4c" providerId="ADAL" clId="{D76F41CA-FFEB-4041-B583-380207232DE7}" dt="2024-06-22T19:15:01.217" v="122" actId="790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15:07.509" v="123" actId="790"/>
          <ac:spMkLst>
            <pc:docMk/>
            <pc:sldMk cId="309178916" sldId="336"/>
            <ac:spMk id="7" creationId="{A215A5FA-FD57-0725-A144-9DE5B95EB47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1.613" v="165" actId="313"/>
        <pc:sldMkLst>
          <pc:docMk/>
          <pc:sldMk cId="1999311373" sldId="337"/>
        </pc:sldMkLst>
        <pc:spChg chg="mod">
          <ac:chgData name="Popović Angelo" userId="19d35c37-09b3-4fa4-84ec-c33de5596d4c" providerId="ADAL" clId="{D76F41CA-FFEB-4041-B583-380207232DE7}" dt="2024-06-22T19:22:01.035" v="164" actId="313"/>
          <ac:spMkLst>
            <pc:docMk/>
            <pc:sldMk cId="1999311373" sldId="337"/>
            <ac:spMk id="7" creationId="{47440061-2EAD-BFC2-A7EE-25CAF0D63BBF}"/>
          </ac:spMkLst>
        </pc:spChg>
        <pc:spChg chg="mod">
          <ac:chgData name="Popović Angelo" userId="19d35c37-09b3-4fa4-84ec-c33de5596d4c" providerId="ADAL" clId="{D76F41CA-FFEB-4041-B583-380207232DE7}" dt="2024-06-22T19:22:01.613" v="165" actId="313"/>
          <ac:spMkLst>
            <pc:docMk/>
            <pc:sldMk cId="1999311373" sldId="337"/>
            <ac:spMk id="11" creationId="{AC62E024-A61F-D475-C859-FE86246EC615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1:32.666" v="156" actId="20577"/>
        <pc:sldMkLst>
          <pc:docMk/>
          <pc:sldMk cId="4083937184" sldId="338"/>
        </pc:sldMkLst>
        <pc:spChg chg="mod">
          <ac:chgData name="Popović Angelo" userId="19d35c37-09b3-4fa4-84ec-c33de5596d4c" providerId="ADAL" clId="{D76F41CA-FFEB-4041-B583-380207232DE7}" dt="2024-06-22T19:21:32.666" v="156" actId="20577"/>
          <ac:spMkLst>
            <pc:docMk/>
            <pc:sldMk cId="4083937184" sldId="338"/>
            <ac:spMk id="7" creationId="{76CB0DD1-9E1D-861C-06A5-708964C31B56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5.034" v="169" actId="313"/>
        <pc:sldMkLst>
          <pc:docMk/>
          <pc:sldMk cId="1331398243" sldId="340"/>
        </pc:sldMkLst>
        <pc:spChg chg="mod">
          <ac:chgData name="Popović Angelo" userId="19d35c37-09b3-4fa4-84ec-c33de5596d4c" providerId="ADAL" clId="{D76F41CA-FFEB-4041-B583-380207232DE7}" dt="2024-06-22T19:22:03.188" v="167" actId="313"/>
          <ac:spMkLst>
            <pc:docMk/>
            <pc:sldMk cId="1331398243" sldId="340"/>
            <ac:spMk id="7" creationId="{960A0177-721C-785C-A8F3-4640F4E808BD}"/>
          </ac:spMkLst>
        </pc:spChg>
        <pc:spChg chg="mod">
          <ac:chgData name="Popović Angelo" userId="19d35c37-09b3-4fa4-84ec-c33de5596d4c" providerId="ADAL" clId="{D76F41CA-FFEB-4041-B583-380207232DE7}" dt="2024-06-22T19:22:03.923" v="168" actId="313"/>
          <ac:spMkLst>
            <pc:docMk/>
            <pc:sldMk cId="1331398243" sldId="340"/>
            <ac:spMk id="10" creationId="{6290333A-EE76-B382-6463-61BDBE80D12F}"/>
          </ac:spMkLst>
        </pc:spChg>
        <pc:spChg chg="mod">
          <ac:chgData name="Popović Angelo" userId="19d35c37-09b3-4fa4-84ec-c33de5596d4c" providerId="ADAL" clId="{D76F41CA-FFEB-4041-B583-380207232DE7}" dt="2024-06-22T19:22:05.034" v="169" actId="313"/>
          <ac:spMkLst>
            <pc:docMk/>
            <pc:sldMk cId="1331398243" sldId="340"/>
            <ac:spMk id="11" creationId="{0977FFF4-D7B0-C713-D0EA-F47B8087F81E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6.490" v="171" actId="313"/>
        <pc:sldMkLst>
          <pc:docMk/>
          <pc:sldMk cId="841406747" sldId="341"/>
        </pc:sldMkLst>
        <pc:spChg chg="mod">
          <ac:chgData name="Popović Angelo" userId="19d35c37-09b3-4fa4-84ec-c33de5596d4c" providerId="ADAL" clId="{D76F41CA-FFEB-4041-B583-380207232DE7}" dt="2024-06-22T19:22:05.767" v="170" actId="313"/>
          <ac:spMkLst>
            <pc:docMk/>
            <pc:sldMk cId="841406747" sldId="341"/>
            <ac:spMk id="3" creationId="{1BC79044-6543-11CD-3465-1655237A2D98}"/>
          </ac:spMkLst>
        </pc:spChg>
        <pc:spChg chg="mod">
          <ac:chgData name="Popović Angelo" userId="19d35c37-09b3-4fa4-84ec-c33de5596d4c" providerId="ADAL" clId="{D76F41CA-FFEB-4041-B583-380207232DE7}" dt="2024-06-22T19:22:06.490" v="171" actId="313"/>
          <ac:spMkLst>
            <pc:docMk/>
            <pc:sldMk cId="841406747" sldId="341"/>
            <ac:spMk id="5" creationId="{2013F6A6-AF54-86A0-8840-075A5DC1E1D7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2:02.400" v="166" actId="313"/>
        <pc:sldMkLst>
          <pc:docMk/>
          <pc:sldMk cId="3496536127" sldId="342"/>
        </pc:sldMkLst>
        <pc:spChg chg="mod">
          <ac:chgData name="Popović Angelo" userId="19d35c37-09b3-4fa4-84ec-c33de5596d4c" providerId="ADAL" clId="{D76F41CA-FFEB-4041-B583-380207232DE7}" dt="2024-06-22T19:22:02.400" v="166" actId="313"/>
          <ac:spMkLst>
            <pc:docMk/>
            <pc:sldMk cId="3496536127" sldId="342"/>
            <ac:spMk id="9" creationId="{5918DEE3-DC03-7A1C-500B-B03BFEAF9919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21:52.180" v="159" actId="313"/>
        <pc:sldMkLst>
          <pc:docMk/>
          <pc:sldMk cId="1578307644" sldId="344"/>
        </pc:sldMkLst>
        <pc:spChg chg="mod">
          <ac:chgData name="Popović Angelo" userId="19d35c37-09b3-4fa4-84ec-c33de5596d4c" providerId="ADAL" clId="{D76F41CA-FFEB-4041-B583-380207232DE7}" dt="2024-06-22T19:21:08.205" v="133" actId="20577"/>
          <ac:spMkLst>
            <pc:docMk/>
            <pc:sldMk cId="1578307644" sldId="344"/>
            <ac:spMk id="2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9:21:52.180" v="159" actId="313"/>
          <ac:spMkLst>
            <pc:docMk/>
            <pc:sldMk cId="1578307644" sldId="344"/>
            <ac:spMk id="5" creationId="{7A097F90-9077-61EF-01C0-B3A9B17B4F7F}"/>
          </ac:spMkLst>
        </pc:spChg>
      </pc:sldChg>
      <pc:sldChg chg="modSp mod modNotesTx">
        <pc:chgData name="Popović Angelo" userId="19d35c37-09b3-4fa4-84ec-c33de5596d4c" providerId="ADAL" clId="{D76F41CA-FFEB-4041-B583-380207232DE7}" dt="2024-06-22T19:15:31.532" v="124"/>
        <pc:sldMkLst>
          <pc:docMk/>
          <pc:sldMk cId="658305131" sldId="345"/>
        </pc:sldMkLst>
        <pc:spChg chg="mod">
          <ac:chgData name="Popović Angelo" userId="19d35c37-09b3-4fa4-84ec-c33de5596d4c" providerId="ADAL" clId="{D76F41CA-FFEB-4041-B583-380207232DE7}" dt="2024-06-22T19:15:31.532" v="124"/>
          <ac:spMkLst>
            <pc:docMk/>
            <pc:sldMk cId="658305131" sldId="345"/>
            <ac:spMk id="2" creationId="{00000000-0000-0000-0000-000000000000}"/>
          </ac:spMkLst>
        </pc:spChg>
      </pc:sldChg>
      <pc:sldChg chg="modNotesTx">
        <pc:chgData name="Popović Angelo" userId="19d35c37-09b3-4fa4-84ec-c33de5596d4c" providerId="ADAL" clId="{D76F41CA-FFEB-4041-B583-380207232DE7}" dt="2024-06-22T18:25:50.674" v="52" actId="20577"/>
        <pc:sldMkLst>
          <pc:docMk/>
          <pc:sldMk cId="3214991616" sldId="346"/>
        </pc:sldMkLst>
      </pc:sldChg>
      <pc:sldChg chg="modSp mod modAnim modNotesTx">
        <pc:chgData name="Popović Angelo" userId="19d35c37-09b3-4fa4-84ec-c33de5596d4c" providerId="ADAL" clId="{D76F41CA-FFEB-4041-B583-380207232DE7}" dt="2024-06-23T11:23:59.903" v="247"/>
        <pc:sldMkLst>
          <pc:docMk/>
          <pc:sldMk cId="1700600089" sldId="347"/>
        </pc:sldMkLst>
        <pc:spChg chg="mod">
          <ac:chgData name="Popović Angelo" userId="19d35c37-09b3-4fa4-84ec-c33de5596d4c" providerId="ADAL" clId="{D76F41CA-FFEB-4041-B583-380207232DE7}" dt="2024-06-22T19:24:04.250" v="199" actId="20577"/>
          <ac:spMkLst>
            <pc:docMk/>
            <pc:sldMk cId="1700600089" sldId="347"/>
            <ac:spMk id="5" creationId="{28D6D2FD-5133-CAAD-5156-96B495534B35}"/>
          </ac:spMkLst>
        </pc:spChg>
        <pc:spChg chg="mod">
          <ac:chgData name="Popović Angelo" userId="19d35c37-09b3-4fa4-84ec-c33de5596d4c" providerId="ADAL" clId="{D76F41CA-FFEB-4041-B583-380207232DE7}" dt="2024-06-22T19:23:58.979" v="191" actId="20577"/>
          <ac:spMkLst>
            <pc:docMk/>
            <pc:sldMk cId="1700600089" sldId="347"/>
            <ac:spMk id="7" creationId="{437EAF4A-6529-C000-CEFC-8E1F428D78CB}"/>
          </ac:spMkLst>
        </pc:spChg>
      </pc:sldChg>
      <pc:sldChg chg="modSp mod modNotesTx">
        <pc:chgData name="Popović Angelo" userId="19d35c37-09b3-4fa4-84ec-c33de5596d4c" providerId="ADAL" clId="{D76F41CA-FFEB-4041-B583-380207232DE7}" dt="2024-06-23T11:29:08.900" v="344" actId="14100"/>
        <pc:sldMkLst>
          <pc:docMk/>
          <pc:sldMk cId="966625850" sldId="348"/>
        </pc:sldMkLst>
        <pc:spChg chg="mod">
          <ac:chgData name="Popović Angelo" userId="19d35c37-09b3-4fa4-84ec-c33de5596d4c" providerId="ADAL" clId="{D76F41CA-FFEB-4041-B583-380207232DE7}" dt="2024-06-22T19:21:17.226" v="142" actId="20577"/>
          <ac:spMkLst>
            <pc:docMk/>
            <pc:sldMk cId="966625850" sldId="348"/>
            <ac:spMk id="2" creationId="{00000000-0000-0000-0000-000000000000}"/>
          </ac:spMkLst>
        </pc:spChg>
        <pc:spChg chg="mod modVis">
          <ac:chgData name="Popović Angelo" userId="19d35c37-09b3-4fa4-84ec-c33de5596d4c" providerId="ADAL" clId="{D76F41CA-FFEB-4041-B583-380207232DE7}" dt="2024-06-23T11:28:47.300" v="340" actId="20577"/>
          <ac:spMkLst>
            <pc:docMk/>
            <pc:sldMk cId="966625850" sldId="348"/>
            <ac:spMk id="10" creationId="{AD034347-A89A-A079-027E-0622E602906B}"/>
          </ac:spMkLst>
        </pc:spChg>
        <pc:spChg chg="mod modVis">
          <ac:chgData name="Popović Angelo" userId="19d35c37-09b3-4fa4-84ec-c33de5596d4c" providerId="ADAL" clId="{D76F41CA-FFEB-4041-B583-380207232DE7}" dt="2024-06-23T11:28:50.923" v="341" actId="14429"/>
          <ac:spMkLst>
            <pc:docMk/>
            <pc:sldMk cId="966625850" sldId="348"/>
            <ac:spMk id="12" creationId="{A6BF7D39-00A0-AF51-333E-151748B2FA45}"/>
          </ac:spMkLst>
        </pc:spChg>
        <pc:spChg chg="mod">
          <ac:chgData name="Popović Angelo" userId="19d35c37-09b3-4fa4-84ec-c33de5596d4c" providerId="ADAL" clId="{D76F41CA-FFEB-4041-B583-380207232DE7}" dt="2024-06-22T19:21:56.728" v="161" actId="313"/>
          <ac:spMkLst>
            <pc:docMk/>
            <pc:sldMk cId="966625850" sldId="348"/>
            <ac:spMk id="14" creationId="{43186168-2431-990B-7642-C23D396752A0}"/>
          </ac:spMkLst>
        </pc:spChg>
        <pc:spChg chg="mod modVis">
          <ac:chgData name="Popović Angelo" userId="19d35c37-09b3-4fa4-84ec-c33de5596d4c" providerId="ADAL" clId="{D76F41CA-FFEB-4041-B583-380207232DE7}" dt="2024-06-23T11:29:08.900" v="344" actId="14100"/>
          <ac:spMkLst>
            <pc:docMk/>
            <pc:sldMk cId="966625850" sldId="348"/>
            <ac:spMk id="15" creationId="{9749C1D0-83FE-D11D-FB48-16895F7C8526}"/>
          </ac:spMkLst>
        </pc:spChg>
        <pc:spChg chg="mod">
          <ac:chgData name="Popović Angelo" userId="19d35c37-09b3-4fa4-84ec-c33de5596d4c" providerId="ADAL" clId="{D76F41CA-FFEB-4041-B583-380207232DE7}" dt="2024-06-23T11:27:54.033" v="296" actId="20577"/>
          <ac:spMkLst>
            <pc:docMk/>
            <pc:sldMk cId="966625850" sldId="348"/>
            <ac:spMk id="19" creationId="{1568F3EC-6C42-A0B3-E769-D592C0FD549A}"/>
          </ac:spMkLst>
        </pc:spChg>
      </pc:sldChg>
      <pc:sldChg chg="modSp mod">
        <pc:chgData name="Popović Angelo" userId="19d35c37-09b3-4fa4-84ec-c33de5596d4c" providerId="ADAL" clId="{D76F41CA-FFEB-4041-B583-380207232DE7}" dt="2024-06-22T18:58:24.390" v="119" actId="20577"/>
        <pc:sldMkLst>
          <pc:docMk/>
          <pc:sldMk cId="2479070133" sldId="349"/>
        </pc:sldMkLst>
        <pc:spChg chg="mod">
          <ac:chgData name="Popović Angelo" userId="19d35c37-09b3-4fa4-84ec-c33de5596d4c" providerId="ADAL" clId="{D76F41CA-FFEB-4041-B583-380207232DE7}" dt="2024-06-22T18:47:33.188" v="109" actId="790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Popović Angelo" userId="19d35c37-09b3-4fa4-84ec-c33de5596d4c" providerId="ADAL" clId="{D76F41CA-FFEB-4041-B583-380207232DE7}" dt="2024-06-22T18:58:24.390" v="119" actId="20577"/>
          <ac:spMkLst>
            <pc:docMk/>
            <pc:sldMk cId="2479070133" sldId="349"/>
            <ac:spMk id="5" creationId="{59FC5980-319D-03D7-3A19-57F542437389}"/>
          </ac:spMkLst>
        </pc:spChg>
      </pc:sldChg>
      <pc:sldMasterChg chg="modSp mod">
        <pc:chgData name="Popović Angelo" userId="19d35c37-09b3-4fa4-84ec-c33de5596d4c" providerId="ADAL" clId="{D76F41CA-FFEB-4041-B583-380207232DE7}" dt="2024-06-22T18:28:36.382" v="106" actId="768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D76F41CA-FFEB-4041-B583-380207232DE7}" dt="2024-06-22T18:28:36.382" v="106" actId="768"/>
          <ac:spMkLst>
            <pc:docMk/>
            <pc:sldMasterMk cId="2059464327" sldId="2147483648"/>
            <ac:spMk id="11" creationId="{00000000-0000-0000-0000-000000000000}"/>
          </ac:spMkLst>
        </pc:spChg>
        <pc:spChg chg="mod">
          <ac:chgData name="Popović Angelo" userId="19d35c37-09b3-4fa4-84ec-c33de5596d4c" providerId="ADAL" clId="{D76F41CA-FFEB-4041-B583-380207232DE7}" dt="2024-06-22T18:28:00.016" v="104" actId="20577"/>
          <ac:spMkLst>
            <pc:docMk/>
            <pc:sldMasterMk cId="2059464327" sldId="2147483648"/>
            <ac:spMk id="12" creationId="{00000000-0000-0000-0000-000000000000}"/>
          </ac:spMkLst>
        </pc:spChg>
      </pc:sldMasterChg>
    </pc:docChg>
  </pc:docChgLst>
  <pc:docChgLst>
    <pc:chgData name="Blankenbichler Thomas" userId="caccdb39-0818-4345-b2a2-c62118dc81f6" providerId="ADAL" clId="{6FA2B17D-DAE9-4109-810F-B97351932EDC}"/>
    <pc:docChg chg="undo redo custSel addSld delSld modSld sldOrd">
      <pc:chgData name="Blankenbichler Thomas" userId="caccdb39-0818-4345-b2a2-c62118dc81f6" providerId="ADAL" clId="{6FA2B17D-DAE9-4109-810F-B97351932EDC}" dt="2024-06-09T18:36:16.887" v="2514" actId="22"/>
      <pc:docMkLst>
        <pc:docMk/>
      </pc:docMkLst>
      <pc:sldChg chg="modSp mod">
        <pc:chgData name="Blankenbichler Thomas" userId="caccdb39-0818-4345-b2a2-c62118dc81f6" providerId="ADAL" clId="{6FA2B17D-DAE9-4109-810F-B97351932EDC}" dt="2024-06-09T17:21:37.261" v="2454" actId="20577"/>
        <pc:sldMkLst>
          <pc:docMk/>
          <pc:sldMk cId="3792915627" sldId="256"/>
        </pc:sldMkLst>
        <pc:spChg chg="mod">
          <ac:chgData name="Blankenbichler Thomas" userId="caccdb39-0818-4345-b2a2-c62118dc81f6" providerId="ADAL" clId="{6FA2B17D-DAE9-4109-810F-B97351932EDC}" dt="2024-06-09T17:21:37.261" v="2454" actId="20577"/>
          <ac:spMkLst>
            <pc:docMk/>
            <pc:sldMk cId="3792915627" sldId="256"/>
            <ac:spMk id="3" creationId="{00000000-0000-0000-0000-000000000000}"/>
          </ac:spMkLst>
        </pc:spChg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486367039" sldId="321"/>
        </pc:sldMkLst>
      </pc:sldChg>
      <pc:sldChg chg="modSp mod">
        <pc:chgData name="Blankenbichler Thomas" userId="caccdb39-0818-4345-b2a2-c62118dc81f6" providerId="ADAL" clId="{6FA2B17D-DAE9-4109-810F-B97351932EDC}" dt="2024-06-09T17:28:56.944" v="2466" actId="20577"/>
        <pc:sldMkLst>
          <pc:docMk/>
          <pc:sldMk cId="1511692240" sldId="322"/>
        </pc:sldMkLst>
        <pc:spChg chg="mod">
          <ac:chgData name="Blankenbichler Thomas" userId="caccdb39-0818-4345-b2a2-c62118dc81f6" providerId="ADAL" clId="{6FA2B17D-DAE9-4109-810F-B97351932EDC}" dt="2024-06-09T17:28:56.944" v="2466" actId="20577"/>
          <ac:spMkLst>
            <pc:docMk/>
            <pc:sldMk cId="1511692240" sldId="322"/>
            <ac:spMk id="10" creationId="{00000000-0000-0000-0000-000000000000}"/>
          </ac:spMkLst>
        </pc:spChg>
      </pc:sldChg>
      <pc:sldChg chg="mod modShow">
        <pc:chgData name="Blankenbichler Thomas" userId="caccdb39-0818-4345-b2a2-c62118dc81f6" providerId="ADAL" clId="{6FA2B17D-DAE9-4109-810F-B97351932EDC}" dt="2024-06-09T16:10:53.126" v="1287" actId="729"/>
        <pc:sldMkLst>
          <pc:docMk/>
          <pc:sldMk cId="2725121819" sldId="326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947619363" sldId="328"/>
        </pc:sldMkLst>
      </pc:sldChg>
      <pc:sldChg chg="del mod modShow">
        <pc:chgData name="Blankenbichler Thomas" userId="caccdb39-0818-4345-b2a2-c62118dc81f6" providerId="ADAL" clId="{6FA2B17D-DAE9-4109-810F-B97351932EDC}" dt="2024-06-09T17:49:43.292" v="2481" actId="47"/>
        <pc:sldMkLst>
          <pc:docMk/>
          <pc:sldMk cId="3738055961" sldId="329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847627393" sldId="330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2567460710" sldId="332"/>
        </pc:sldMkLst>
      </pc:sldChg>
      <pc:sldChg chg="del mod modShow">
        <pc:chgData name="Blankenbichler Thomas" userId="caccdb39-0818-4345-b2a2-c62118dc81f6" providerId="ADAL" clId="{6FA2B17D-DAE9-4109-810F-B97351932EDC}" dt="2024-06-09T17:49:41.151" v="2480" actId="47"/>
        <pc:sldMkLst>
          <pc:docMk/>
          <pc:sldMk cId="1461577157" sldId="333"/>
        </pc:sldMkLst>
      </pc:sldChg>
      <pc:sldChg chg="del">
        <pc:chgData name="Blankenbichler Thomas" userId="caccdb39-0818-4345-b2a2-c62118dc81f6" providerId="ADAL" clId="{6FA2B17D-DAE9-4109-810F-B97351932EDC}" dt="2024-06-09T16:10:26.840" v="1286" actId="47"/>
        <pc:sldMkLst>
          <pc:docMk/>
          <pc:sldMk cId="1563040992" sldId="334"/>
        </pc:sldMkLst>
      </pc:sldChg>
      <pc:sldChg chg="modSp mod">
        <pc:chgData name="Blankenbichler Thomas" userId="caccdb39-0818-4345-b2a2-c62118dc81f6" providerId="ADAL" clId="{6FA2B17D-DAE9-4109-810F-B97351932EDC}" dt="2024-06-09T15:52:23.450" v="594" actId="20577"/>
        <pc:sldMkLst>
          <pc:docMk/>
          <pc:sldMk cId="2464792386" sldId="335"/>
        </pc:sldMkLst>
        <pc:spChg chg="mod">
          <ac:chgData name="Blankenbichler Thomas" userId="caccdb39-0818-4345-b2a2-c62118dc81f6" providerId="ADAL" clId="{6FA2B17D-DAE9-4109-810F-B97351932EDC}" dt="2024-06-09T15:52:23.450" v="594" actId="20577"/>
          <ac:spMkLst>
            <pc:docMk/>
            <pc:sldMk cId="2464792386" sldId="335"/>
            <ac:spMk id="33" creationId="{D57F235B-510B-0167-CE30-CE88B1B38588}"/>
          </ac:spMkLst>
        </pc:spChg>
      </pc:sldChg>
      <pc:sldChg chg="addSp delSp modSp mod modClrScheme chgLayout">
        <pc:chgData name="Blankenbichler Thomas" userId="caccdb39-0818-4345-b2a2-c62118dc81f6" providerId="ADAL" clId="{6FA2B17D-DAE9-4109-810F-B97351932EDC}" dt="2024-06-09T16:09:30.535" v="1245" actId="313"/>
        <pc:sldMkLst>
          <pc:docMk/>
          <pc:sldMk cId="309178916" sldId="336"/>
        </pc:sldMkLst>
        <pc:spChg chg="mod ord">
          <ac:chgData name="Blankenbichler Thomas" userId="caccdb39-0818-4345-b2a2-c62118dc81f6" providerId="ADAL" clId="{6FA2B17D-DAE9-4109-810F-B97351932EDC}" dt="2024-06-09T16:06:36.943" v="1084" actId="403"/>
          <ac:spMkLst>
            <pc:docMk/>
            <pc:sldMk cId="309178916" sldId="336"/>
            <ac:spMk id="2" creationId="{00000000-0000-0000-0000-000000000000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4" creationId="{00000000-0000-0000-0000-000000000000}"/>
          </ac:spMkLst>
        </pc:spChg>
        <pc:spChg chg="add del">
          <ac:chgData name="Blankenbichler Thomas" userId="caccdb39-0818-4345-b2a2-c62118dc81f6" providerId="ADAL" clId="{6FA2B17D-DAE9-4109-810F-B97351932EDC}" dt="2024-06-09T15:55:26.583" v="596" actId="478"/>
          <ac:spMkLst>
            <pc:docMk/>
            <pc:sldMk cId="309178916" sldId="336"/>
            <ac:spMk id="5" creationId="{DDD6B24C-0F87-E3A6-2393-37460CCD3CFA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6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6:09:30.535" v="1245" actId="313"/>
          <ac:spMkLst>
            <pc:docMk/>
            <pc:sldMk cId="309178916" sldId="336"/>
            <ac:spMk id="7" creationId="{A215A5FA-FD57-0725-A144-9DE5B95EB477}"/>
          </ac:spMkLst>
        </pc:spChg>
        <pc:spChg chg="mod ord">
          <ac:chgData name="Blankenbichler Thomas" userId="caccdb39-0818-4345-b2a2-c62118dc81f6" providerId="ADAL" clId="{6FA2B17D-DAE9-4109-810F-B97351932EDC}" dt="2024-06-09T15:55:47.257" v="597" actId="700"/>
          <ac:spMkLst>
            <pc:docMk/>
            <pc:sldMk cId="309178916" sldId="336"/>
            <ac:spMk id="8" creationId="{00000000-0000-0000-0000-000000000000}"/>
          </ac:spMkLst>
        </pc:spChg>
      </pc:sldChg>
      <pc:sldChg chg="addSp delSp modSp add mod">
        <pc:chgData name="Blankenbichler Thomas" userId="caccdb39-0818-4345-b2a2-c62118dc81f6" providerId="ADAL" clId="{6FA2B17D-DAE9-4109-810F-B97351932EDC}" dt="2024-06-09T16:14:49.651" v="1309" actId="14100"/>
        <pc:sldMkLst>
          <pc:docMk/>
          <pc:sldMk cId="1999311373" sldId="337"/>
        </pc:sldMkLst>
        <pc:spChg chg="mod">
          <ac:chgData name="Blankenbichler Thomas" userId="caccdb39-0818-4345-b2a2-c62118dc81f6" providerId="ADAL" clId="{6FA2B17D-DAE9-4109-810F-B97351932EDC}" dt="2024-06-09T16:10:19.291" v="1285" actId="20577"/>
          <ac:spMkLst>
            <pc:docMk/>
            <pc:sldMk cId="1999311373" sldId="337"/>
            <ac:spMk id="2" creationId="{00000000-0000-0000-0000-000000000000}"/>
          </ac:spMkLst>
        </pc:spChg>
        <pc:picChg chg="add mod">
          <ac:chgData name="Blankenbichler Thomas" userId="caccdb39-0818-4345-b2a2-c62118dc81f6" providerId="ADAL" clId="{6FA2B17D-DAE9-4109-810F-B97351932EDC}" dt="2024-06-09T16:14:41.696" v="1307" actId="1076"/>
          <ac:picMkLst>
            <pc:docMk/>
            <pc:sldMk cId="1999311373" sldId="337"/>
            <ac:picMk id="5" creationId="{A7742D40-4E0D-EF76-BF68-597EA1A3FB41}"/>
          </ac:picMkLst>
        </pc:picChg>
        <pc:picChg chg="add del mod">
          <ac:chgData name="Blankenbichler Thomas" userId="caccdb39-0818-4345-b2a2-c62118dc81f6" providerId="ADAL" clId="{6FA2B17D-DAE9-4109-810F-B97351932EDC}" dt="2024-06-09T16:14:14.761" v="1303" actId="21"/>
          <ac:picMkLst>
            <pc:docMk/>
            <pc:sldMk cId="1999311373" sldId="337"/>
            <ac:picMk id="9" creationId="{54137F55-DBB3-5C0B-7EEC-7276AA4DC8B8}"/>
          </ac:picMkLst>
        </pc:picChg>
        <pc:picChg chg="add mod">
          <ac:chgData name="Blankenbichler Thomas" userId="caccdb39-0818-4345-b2a2-c62118dc81f6" providerId="ADAL" clId="{6FA2B17D-DAE9-4109-810F-B97351932EDC}" dt="2024-06-09T16:14:49.651" v="1309" actId="14100"/>
          <ac:picMkLst>
            <pc:docMk/>
            <pc:sldMk cId="1999311373" sldId="337"/>
            <ac:picMk id="10" creationId="{54137F55-DBB3-5C0B-7EEC-7276AA4DC8B8}"/>
          </ac:picMkLst>
        </pc:picChg>
      </pc:sldChg>
      <pc:sldChg chg="modSp add mod">
        <pc:chgData name="Blankenbichler Thomas" userId="caccdb39-0818-4345-b2a2-c62118dc81f6" providerId="ADAL" clId="{6FA2B17D-DAE9-4109-810F-B97351932EDC}" dt="2024-06-09T16:10:10.600" v="1261" actId="20577"/>
        <pc:sldMkLst>
          <pc:docMk/>
          <pc:sldMk cId="4083937184" sldId="338"/>
        </pc:sldMkLst>
        <pc:spChg chg="mod">
          <ac:chgData name="Blankenbichler Thomas" userId="caccdb39-0818-4345-b2a2-c62118dc81f6" providerId="ADAL" clId="{6FA2B17D-DAE9-4109-810F-B97351932EDC}" dt="2024-06-09T16:10:10.600" v="1261" actId="20577"/>
          <ac:spMkLst>
            <pc:docMk/>
            <pc:sldMk cId="4083937184" sldId="338"/>
            <ac:spMk id="2" creationId="{00000000-0000-0000-0000-000000000000}"/>
          </ac:spMkLst>
        </pc:spChg>
      </pc:sldChg>
      <pc:sldChg chg="addSp delSp modSp add mod">
        <pc:chgData name="Blankenbichler Thomas" userId="caccdb39-0818-4345-b2a2-c62118dc81f6" providerId="ADAL" clId="{6FA2B17D-DAE9-4109-810F-B97351932EDC}" dt="2024-06-09T15:51:54.523" v="592" actId="20577"/>
        <pc:sldMkLst>
          <pc:docMk/>
          <pc:sldMk cId="2954134017" sldId="339"/>
        </pc:sldMkLst>
        <pc:spChg chg="mod">
          <ac:chgData name="Blankenbichler Thomas" userId="caccdb39-0818-4345-b2a2-c62118dc81f6" providerId="ADAL" clId="{6FA2B17D-DAE9-4109-810F-B97351932EDC}" dt="2024-06-09T15:42:54.434" v="133" actId="20577"/>
          <ac:spMkLst>
            <pc:docMk/>
            <pc:sldMk cId="2954134017" sldId="339"/>
            <ac:spMk id="2" creationId="{00000000-0000-0000-0000-000000000000}"/>
          </ac:spMkLst>
        </pc:spChg>
        <pc:spChg chg="add del mod">
          <ac:chgData name="Blankenbichler Thomas" userId="caccdb39-0818-4345-b2a2-c62118dc81f6" providerId="ADAL" clId="{6FA2B17D-DAE9-4109-810F-B97351932EDC}" dt="2024-06-09T15:45:07.897" v="244" actId="478"/>
          <ac:spMkLst>
            <pc:docMk/>
            <pc:sldMk cId="2954134017" sldId="339"/>
            <ac:spMk id="3" creationId="{4945E2F1-580E-A537-84E4-684076F3B7FF}"/>
          </ac:spMkLst>
        </pc:spChg>
        <pc:spChg chg="mod">
          <ac:chgData name="Blankenbichler Thomas" userId="caccdb39-0818-4345-b2a2-c62118dc81f6" providerId="ADAL" clId="{6FA2B17D-DAE9-4109-810F-B97351932EDC}" dt="2024-06-09T15:41:53.056" v="129" actId="20577"/>
          <ac:spMkLst>
            <pc:docMk/>
            <pc:sldMk cId="2954134017" sldId="339"/>
            <ac:spMk id="6" creationId="{00000000-0000-0000-0000-000000000000}"/>
          </ac:spMkLst>
        </pc:spChg>
        <pc:spChg chg="mod">
          <ac:chgData name="Blankenbichler Thomas" userId="caccdb39-0818-4345-b2a2-c62118dc81f6" providerId="ADAL" clId="{6FA2B17D-DAE9-4109-810F-B97351932EDC}" dt="2024-06-09T15:45:10.297" v="245"/>
          <ac:spMkLst>
            <pc:docMk/>
            <pc:sldMk cId="2954134017" sldId="339"/>
            <ac:spMk id="7" creationId="{D32206FE-2BB3-4D52-75FA-5839276A5198}"/>
          </ac:spMkLst>
        </pc:spChg>
        <pc:spChg chg="mod">
          <ac:chgData name="Blankenbichler Thomas" userId="caccdb39-0818-4345-b2a2-c62118dc81f6" providerId="ADAL" clId="{6FA2B17D-DAE9-4109-810F-B97351932EDC}" dt="2024-06-09T15:51:54.523" v="592" actId="20577"/>
          <ac:spMkLst>
            <pc:docMk/>
            <pc:sldMk cId="2954134017" sldId="339"/>
            <ac:spMk id="9" creationId="{73D2BFD9-0362-F7A7-B743-8FBA55BE4694}"/>
          </ac:spMkLst>
        </pc:spChg>
      </pc:sldChg>
      <pc:sldChg chg="addSp delSp modSp add mod ord">
        <pc:chgData name="Blankenbichler Thomas" userId="caccdb39-0818-4345-b2a2-c62118dc81f6" providerId="ADAL" clId="{6FA2B17D-DAE9-4109-810F-B97351932EDC}" dt="2024-06-09T17:48:52.838" v="2479" actId="1076"/>
        <pc:sldMkLst>
          <pc:docMk/>
          <pc:sldMk cId="1331398243" sldId="340"/>
        </pc:sldMkLst>
        <pc:picChg chg="add del mod">
          <ac:chgData name="Blankenbichler Thomas" userId="caccdb39-0818-4345-b2a2-c62118dc81f6" providerId="ADAL" clId="{6FA2B17D-DAE9-4109-810F-B97351932EDC}" dt="2024-06-09T17:48:43.476" v="2478" actId="1076"/>
          <ac:picMkLst>
            <pc:docMk/>
            <pc:sldMk cId="1331398243" sldId="340"/>
            <ac:picMk id="5" creationId="{575E62AD-6EEB-44AA-E76F-51E33185C327}"/>
          </ac:picMkLst>
        </pc:picChg>
        <pc:picChg chg="add mod">
          <ac:chgData name="Blankenbichler Thomas" userId="caccdb39-0818-4345-b2a2-c62118dc81f6" providerId="ADAL" clId="{6FA2B17D-DAE9-4109-810F-B97351932EDC}" dt="2024-06-09T17:48:52.838" v="2479" actId="1076"/>
          <ac:picMkLst>
            <pc:docMk/>
            <pc:sldMk cId="1331398243" sldId="340"/>
            <ac:picMk id="9" creationId="{709D30C7-0608-5A80-6CFB-B222BB44B81D}"/>
          </ac:picMkLst>
        </pc:picChg>
        <pc:picChg chg="add del mod">
          <ac:chgData name="Blankenbichler Thomas" userId="caccdb39-0818-4345-b2a2-c62118dc81f6" providerId="ADAL" clId="{6FA2B17D-DAE9-4109-810F-B97351932EDC}" dt="2024-06-09T16:24:45.758" v="1337" actId="21"/>
          <ac:picMkLst>
            <pc:docMk/>
            <pc:sldMk cId="1331398243" sldId="340"/>
            <ac:picMk id="11" creationId="{CAD81849-7301-D81F-7A71-53AB247209E9}"/>
          </ac:picMkLst>
        </pc:picChg>
        <pc:picChg chg="add del mod">
          <ac:chgData name="Blankenbichler Thomas" userId="caccdb39-0818-4345-b2a2-c62118dc81f6" providerId="ADAL" clId="{6FA2B17D-DAE9-4109-810F-B97351932EDC}" dt="2024-06-09T17:48:17.779" v="2475" actId="22"/>
          <ac:picMkLst>
            <pc:docMk/>
            <pc:sldMk cId="1331398243" sldId="340"/>
            <ac:picMk id="13" creationId="{AF3DA99F-5809-8089-9C1B-4FB0143363EA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8:31:26.578" v="2512" actId="1076"/>
        <pc:sldMkLst>
          <pc:docMk/>
          <pc:sldMk cId="841406747" sldId="341"/>
        </pc:sldMkLst>
        <pc:picChg chg="add mod modCrop">
          <ac:chgData name="Blankenbichler Thomas" userId="caccdb39-0818-4345-b2a2-c62118dc81f6" providerId="ADAL" clId="{6FA2B17D-DAE9-4109-810F-B97351932EDC}" dt="2024-06-09T16:25:46.323" v="1351" actId="1076"/>
          <ac:picMkLst>
            <pc:docMk/>
            <pc:sldMk cId="841406747" sldId="341"/>
            <ac:picMk id="3" creationId="{72E166DB-D9A6-3B57-835E-DF978CEC963E}"/>
          </ac:picMkLst>
        </pc:picChg>
        <pc:picChg chg="del">
          <ac:chgData name="Blankenbichler Thomas" userId="caccdb39-0818-4345-b2a2-c62118dc81f6" providerId="ADAL" clId="{6FA2B17D-DAE9-4109-810F-B97351932EDC}" dt="2024-06-09T16:24:51.837" v="1338" actId="478"/>
          <ac:picMkLst>
            <pc:docMk/>
            <pc:sldMk cId="841406747" sldId="341"/>
            <ac:picMk id="5" creationId="{575E62AD-6EEB-44AA-E76F-51E33185C327}"/>
          </ac:picMkLst>
        </pc:picChg>
        <pc:picChg chg="add del">
          <ac:chgData name="Blankenbichler Thomas" userId="caccdb39-0818-4345-b2a2-c62118dc81f6" providerId="ADAL" clId="{6FA2B17D-DAE9-4109-810F-B97351932EDC}" dt="2024-06-09T18:30:57.196" v="2506" actId="22"/>
          <ac:picMkLst>
            <pc:docMk/>
            <pc:sldMk cId="841406747" sldId="341"/>
            <ac:picMk id="7" creationId="{3DE97AE7-6965-469B-86D5-54C4D33EAA33}"/>
          </ac:picMkLst>
        </pc:picChg>
        <pc:picChg chg="del">
          <ac:chgData name="Blankenbichler Thomas" userId="caccdb39-0818-4345-b2a2-c62118dc81f6" providerId="ADAL" clId="{6FA2B17D-DAE9-4109-810F-B97351932EDC}" dt="2024-06-09T16:24:55.176" v="1339" actId="478"/>
          <ac:picMkLst>
            <pc:docMk/>
            <pc:sldMk cId="841406747" sldId="341"/>
            <ac:picMk id="9" creationId="{709D30C7-0608-5A80-6CFB-B222BB44B81D}"/>
          </ac:picMkLst>
        </pc:picChg>
        <pc:picChg chg="mod modCrop">
          <ac:chgData name="Blankenbichler Thomas" userId="caccdb39-0818-4345-b2a2-c62118dc81f6" providerId="ADAL" clId="{6FA2B17D-DAE9-4109-810F-B97351932EDC}" dt="2024-06-09T18:31:26.578" v="2512" actId="1076"/>
          <ac:picMkLst>
            <pc:docMk/>
            <pc:sldMk cId="841406747" sldId="341"/>
            <ac:picMk id="11" creationId="{CAD81849-7301-D81F-7A71-53AB247209E9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6:35:49.301" v="1364" actId="1076"/>
        <pc:sldMkLst>
          <pc:docMk/>
          <pc:sldMk cId="3496536127" sldId="342"/>
        </pc:sldMkLst>
        <pc:spChg chg="ord">
          <ac:chgData name="Blankenbichler Thomas" userId="caccdb39-0818-4345-b2a2-c62118dc81f6" providerId="ADAL" clId="{6FA2B17D-DAE9-4109-810F-B97351932EDC}" dt="2024-06-09T16:30:45.458" v="1360" actId="166"/>
          <ac:spMkLst>
            <pc:docMk/>
            <pc:sldMk cId="3496536127" sldId="342"/>
            <ac:spMk id="2" creationId="{00000000-0000-0000-0000-000000000000}"/>
          </ac:spMkLst>
        </pc:spChg>
        <pc:picChg chg="del">
          <ac:chgData name="Blankenbichler Thomas" userId="caccdb39-0818-4345-b2a2-c62118dc81f6" providerId="ADAL" clId="{6FA2B17D-DAE9-4109-810F-B97351932EDC}" dt="2024-06-09T16:26:05.341" v="1353" actId="478"/>
          <ac:picMkLst>
            <pc:docMk/>
            <pc:sldMk cId="3496536127" sldId="342"/>
            <ac:picMk id="5" creationId="{A7742D40-4E0D-EF76-BF68-597EA1A3FB41}"/>
          </ac:picMkLst>
        </pc:picChg>
        <pc:picChg chg="add mod">
          <ac:chgData name="Blankenbichler Thomas" userId="caccdb39-0818-4345-b2a2-c62118dc81f6" providerId="ADAL" clId="{6FA2B17D-DAE9-4109-810F-B97351932EDC}" dt="2024-06-09T16:35:49.301" v="1364" actId="1076"/>
          <ac:picMkLst>
            <pc:docMk/>
            <pc:sldMk cId="3496536127" sldId="342"/>
            <ac:picMk id="7" creationId="{B232C910-76FE-E439-30CB-B2FB6A40295A}"/>
          </ac:picMkLst>
        </pc:picChg>
        <pc:picChg chg="del">
          <ac:chgData name="Blankenbichler Thomas" userId="caccdb39-0818-4345-b2a2-c62118dc81f6" providerId="ADAL" clId="{6FA2B17D-DAE9-4109-810F-B97351932EDC}" dt="2024-06-09T16:26:07.437" v="1354" actId="478"/>
          <ac:picMkLst>
            <pc:docMk/>
            <pc:sldMk cId="3496536127" sldId="342"/>
            <ac:picMk id="10" creationId="{54137F55-DBB3-5C0B-7EEC-7276AA4DC8B8}"/>
          </ac:picMkLst>
        </pc:picChg>
        <pc:picChg chg="add del">
          <ac:chgData name="Blankenbichler Thomas" userId="caccdb39-0818-4345-b2a2-c62118dc81f6" providerId="ADAL" clId="{6FA2B17D-DAE9-4109-810F-B97351932EDC}" dt="2024-06-09T16:35:14.808" v="1362" actId="22"/>
          <ac:picMkLst>
            <pc:docMk/>
            <pc:sldMk cId="3496536127" sldId="342"/>
            <ac:picMk id="11" creationId="{9B861A70-4F54-5A18-1EE4-1FCA18FCD029}"/>
          </ac:picMkLst>
        </pc:picChg>
      </pc:sldChg>
      <pc:sldChg chg="addSp delSp modSp add mod ord modAnim">
        <pc:chgData name="Blankenbichler Thomas" userId="caccdb39-0818-4345-b2a2-c62118dc81f6" providerId="ADAL" clId="{6FA2B17D-DAE9-4109-810F-B97351932EDC}" dt="2024-06-09T17:52:53.969" v="2494" actId="1076"/>
        <pc:sldMkLst>
          <pc:docMk/>
          <pc:sldMk cId="1578307644" sldId="344"/>
        </pc:sldMkLst>
        <pc:grpChg chg="add mod">
          <ac:chgData name="Blankenbichler Thomas" userId="caccdb39-0818-4345-b2a2-c62118dc81f6" providerId="ADAL" clId="{6FA2B17D-DAE9-4109-810F-B97351932EDC}" dt="2024-06-09T17:52:50.233" v="2493" actId="1076"/>
          <ac:grpSpMkLst>
            <pc:docMk/>
            <pc:sldMk cId="1578307644" sldId="344"/>
            <ac:grpSpMk id="16" creationId="{85EDA784-C8AE-487F-A798-6C419B66872E}"/>
          </ac:grpSpMkLst>
        </pc:grpChg>
        <pc:picChg chg="del">
          <ac:chgData name="Blankenbichler Thomas" userId="caccdb39-0818-4345-b2a2-c62118dc81f6" providerId="ADAL" clId="{6FA2B17D-DAE9-4109-810F-B97351932EDC}" dt="2024-06-09T16:37:57.892" v="1366" actId="478"/>
          <ac:picMkLst>
            <pc:docMk/>
            <pc:sldMk cId="1578307644" sldId="344"/>
            <ac:picMk id="5" creationId="{A7742D40-4E0D-EF76-BF68-597EA1A3FB41}"/>
          </ac:picMkLst>
        </pc:picChg>
        <pc:picChg chg="add del mod">
          <ac:chgData name="Blankenbichler Thomas" userId="caccdb39-0818-4345-b2a2-c62118dc81f6" providerId="ADAL" clId="{6FA2B17D-DAE9-4109-810F-B97351932EDC}" dt="2024-06-09T16:41:06.977" v="1390" actId="478"/>
          <ac:picMkLst>
            <pc:docMk/>
            <pc:sldMk cId="1578307644" sldId="344"/>
            <ac:picMk id="7" creationId="{4B833907-B25F-FBAA-0FD2-10AD2A7FA29B}"/>
          </ac:picMkLst>
        </pc:picChg>
        <pc:picChg chg="del">
          <ac:chgData name="Blankenbichler Thomas" userId="caccdb39-0818-4345-b2a2-c62118dc81f6" providerId="ADAL" clId="{6FA2B17D-DAE9-4109-810F-B97351932EDC}" dt="2024-06-09T16:37:59.670" v="1367" actId="478"/>
          <ac:picMkLst>
            <pc:docMk/>
            <pc:sldMk cId="1578307644" sldId="344"/>
            <ac:picMk id="10" creationId="{54137F55-DBB3-5C0B-7EEC-7276AA4DC8B8}"/>
          </ac:picMkLst>
        </pc:picChg>
        <pc:picChg chg="add mod">
          <ac:chgData name="Blankenbichler Thomas" userId="caccdb39-0818-4345-b2a2-c62118dc81f6" providerId="ADAL" clId="{6FA2B17D-DAE9-4109-810F-B97351932EDC}" dt="2024-06-09T17:50:26.787" v="2486" actId="1076"/>
          <ac:picMkLst>
            <pc:docMk/>
            <pc:sldMk cId="1578307644" sldId="344"/>
            <ac:picMk id="11" creationId="{774DB4CB-3AED-911E-B607-3D49F412A9D0}"/>
          </ac:picMkLst>
        </pc:picChg>
        <pc:picChg chg="add mod ord">
          <ac:chgData name="Blankenbichler Thomas" userId="caccdb39-0818-4345-b2a2-c62118dc81f6" providerId="ADAL" clId="{6FA2B17D-DAE9-4109-810F-B97351932EDC}" dt="2024-06-09T17:52:53.969" v="2494" actId="1076"/>
          <ac:picMkLst>
            <pc:docMk/>
            <pc:sldMk cId="1578307644" sldId="344"/>
            <ac:picMk id="13" creationId="{46D16402-75E2-A7A1-84E0-0E6DA54BD0CD}"/>
          </ac:picMkLst>
        </pc:picChg>
        <pc:picChg chg="add del mod">
          <ac:chgData name="Blankenbichler Thomas" userId="caccdb39-0818-4345-b2a2-c62118dc81f6" providerId="ADAL" clId="{6FA2B17D-DAE9-4109-810F-B97351932EDC}" dt="2024-06-09T16:41:49.077" v="1395" actId="21"/>
          <ac:picMkLst>
            <pc:docMk/>
            <pc:sldMk cId="1578307644" sldId="344"/>
            <ac:picMk id="15" creationId="{D1936336-7D66-AFC8-C02B-DA300D7ACED7}"/>
          </ac:picMkLst>
        </pc:picChg>
        <pc:picChg chg="mod">
          <ac:chgData name="Blankenbichler Thomas" userId="caccdb39-0818-4345-b2a2-c62118dc81f6" providerId="ADAL" clId="{6FA2B17D-DAE9-4109-810F-B97351932EDC}" dt="2024-06-09T16:51:38.545" v="1499"/>
          <ac:picMkLst>
            <pc:docMk/>
            <pc:sldMk cId="1578307644" sldId="344"/>
            <ac:picMk id="17" creationId="{6A3E6743-4B3D-3308-8F3C-E20FB92C5059}"/>
          </ac:picMkLst>
        </pc:picChg>
        <pc:picChg chg="mod">
          <ac:chgData name="Blankenbichler Thomas" userId="caccdb39-0818-4345-b2a2-c62118dc81f6" providerId="ADAL" clId="{6FA2B17D-DAE9-4109-810F-B97351932EDC}" dt="2024-06-09T16:51:38.545" v="1499"/>
          <ac:picMkLst>
            <pc:docMk/>
            <pc:sldMk cId="1578307644" sldId="344"/>
            <ac:picMk id="18" creationId="{7727844E-59EF-479B-1EE6-1597E79B0DE1}"/>
          </ac:picMkLst>
        </pc:picChg>
      </pc:sldChg>
      <pc:sldChg chg="addSp delSp modSp add mod">
        <pc:chgData name="Blankenbichler Thomas" userId="caccdb39-0818-4345-b2a2-c62118dc81f6" providerId="ADAL" clId="{6FA2B17D-DAE9-4109-810F-B97351932EDC}" dt="2024-06-09T16:45:36.474" v="1457" actId="1076"/>
        <pc:sldMkLst>
          <pc:docMk/>
          <pc:sldMk cId="658305131" sldId="345"/>
        </pc:sldMkLst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22" creationId="{14058EB2-2F5C-628F-6D5B-44102485EB6A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27" creationId="{78D12E85-0720-3022-23A0-2285C0FABB83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0" creationId="{4A4AD9B1-C0B4-EE43-9EB2-B3C3A3B29121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1" creationId="{3CF69D6E-777E-B668-92B9-4A5E5D73A394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33" creationId="{D57F235B-510B-0167-CE30-CE88B1B38588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45" creationId="{4684A6F8-9940-4BD2-BFE3-CA4A8EF681C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7" creationId="{1AE2091F-929D-F670-FC66-478D5198781C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8" creationId="{B68CBF87-435C-F43B-B8D9-4A315F222805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09" creationId="{9E579376-1164-89EB-54A2-7BD7349B6FEB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0" creationId="{23173CDB-22FC-424B-1E45-3AD4DAA2DDFD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1" creationId="{A3F3FEAC-51D2-A9E6-EB17-6CB1005D79FB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2" creationId="{4B3C81F4-5A1B-3A37-8FF3-95A10D908EC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3" creationId="{E465AA9D-DC79-D474-A9B6-D97546411911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5" creationId="{3FA2AEAF-7FD9-37E3-CD20-7192EBBE676E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6" creationId="{EAB90586-AFAC-28CD-B377-16BD77379E3E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7" creationId="{1A15CF70-2EC5-ECD4-B6BA-1AD89544E3E2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8" creationId="{88C1B80E-5E04-54A9-82A4-F7E5AD9E0D64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19" creationId="{76E5D6C8-382E-4C35-0FDF-43648C7913E3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0" creationId="{9FD5AEF3-02D3-E1A6-5A9D-0170F7914895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1" creationId="{9B538402-5E7A-3187-246C-88ABDCC03060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2" creationId="{35718179-5FE2-3EAF-140F-0DDCC7D4BF9C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3" creationId="{1441776D-CDB7-FF80-5C79-5C90690B8076}"/>
          </ac:spMkLst>
        </pc:spChg>
        <pc:spChg chg="del">
          <ac:chgData name="Blankenbichler Thomas" userId="caccdb39-0818-4345-b2a2-c62118dc81f6" providerId="ADAL" clId="{6FA2B17D-DAE9-4109-810F-B97351932EDC}" dt="2024-06-09T16:41:42.205" v="1394" actId="478"/>
          <ac:spMkLst>
            <pc:docMk/>
            <pc:sldMk cId="658305131" sldId="345"/>
            <ac:spMk id="124" creationId="{F7B66AAC-5522-D8E2-BA73-2F6ED930F888}"/>
          </ac:spMkLst>
        </pc:spChg>
        <pc:grpChg chg="add mod">
          <ac:chgData name="Blankenbichler Thomas" userId="caccdb39-0818-4345-b2a2-c62118dc81f6" providerId="ADAL" clId="{6FA2B17D-DAE9-4109-810F-B97351932EDC}" dt="2024-06-09T16:44:50.858" v="1449" actId="1076"/>
          <ac:grpSpMkLst>
            <pc:docMk/>
            <pc:sldMk cId="658305131" sldId="345"/>
            <ac:grpSpMk id="19" creationId="{BDBE029A-3682-1D9C-76A4-25379CF7B7AE}"/>
          </ac:grpSpMkLst>
        </pc:grpChg>
        <pc:grpChg chg="add mod">
          <ac:chgData name="Blankenbichler Thomas" userId="caccdb39-0818-4345-b2a2-c62118dc81f6" providerId="ADAL" clId="{6FA2B17D-DAE9-4109-810F-B97351932EDC}" dt="2024-06-09T16:45:36.474" v="1457" actId="1076"/>
          <ac:grpSpMkLst>
            <pc:docMk/>
            <pc:sldMk cId="658305131" sldId="345"/>
            <ac:grpSpMk id="20" creationId="{810B9060-CFBC-6BF4-1DD1-E46863F48123}"/>
          </ac:grpSpMkLst>
        </pc:grpChg>
        <pc:picChg chg="add mod modCrop">
          <ac:chgData name="Blankenbichler Thomas" userId="caccdb39-0818-4345-b2a2-c62118dc81f6" providerId="ADAL" clId="{6FA2B17D-DAE9-4109-810F-B97351932EDC}" dt="2024-06-09T16:45:29.350" v="1456" actId="164"/>
          <ac:picMkLst>
            <pc:docMk/>
            <pc:sldMk cId="658305131" sldId="345"/>
            <ac:picMk id="5" creationId="{B0400FF1-E6AB-EB4B-5795-006382DBCCE6}"/>
          </ac:picMkLst>
        </pc:picChg>
        <pc:picChg chg="add del mod">
          <ac:chgData name="Blankenbichler Thomas" userId="caccdb39-0818-4345-b2a2-c62118dc81f6" providerId="ADAL" clId="{6FA2B17D-DAE9-4109-810F-B97351932EDC}" dt="2024-06-09T16:42:28.104" v="1416" actId="478"/>
          <ac:picMkLst>
            <pc:docMk/>
            <pc:sldMk cId="658305131" sldId="345"/>
            <ac:picMk id="9" creationId="{51AD8647-D068-982E-8CFB-5907F28C0D8A}"/>
          </ac:picMkLst>
        </pc:picChg>
        <pc:picChg chg="add del mod">
          <ac:chgData name="Blankenbichler Thomas" userId="caccdb39-0818-4345-b2a2-c62118dc81f6" providerId="ADAL" clId="{6FA2B17D-DAE9-4109-810F-B97351932EDC}" dt="2024-06-09T16:43:22.787" v="1427" actId="478"/>
          <ac:picMkLst>
            <pc:docMk/>
            <pc:sldMk cId="658305131" sldId="345"/>
            <ac:picMk id="11" creationId="{3085CC0F-F01E-FD31-0BFA-88771A87A85E}"/>
          </ac:picMkLst>
        </pc:picChg>
        <pc:picChg chg="add mod">
          <ac:chgData name="Blankenbichler Thomas" userId="caccdb39-0818-4345-b2a2-c62118dc81f6" providerId="ADAL" clId="{6FA2B17D-DAE9-4109-810F-B97351932EDC}" dt="2024-06-09T16:44:14.549" v="1440" actId="164"/>
          <ac:picMkLst>
            <pc:docMk/>
            <pc:sldMk cId="658305131" sldId="345"/>
            <ac:picMk id="13" creationId="{CCBD96D3-6AF2-7285-BF43-497677B7A338}"/>
          </ac:picMkLst>
        </pc:picChg>
        <pc:picChg chg="add del mod">
          <ac:chgData name="Blankenbichler Thomas" userId="caccdb39-0818-4345-b2a2-c62118dc81f6" providerId="ADAL" clId="{6FA2B17D-DAE9-4109-810F-B97351932EDC}" dt="2024-06-09T16:42:45.039" v="1423" actId="478"/>
          <ac:picMkLst>
            <pc:docMk/>
            <pc:sldMk cId="658305131" sldId="345"/>
            <ac:picMk id="15" creationId="{D1936336-7D66-AFC8-C02B-DA300D7ACED7}"/>
          </ac:picMkLst>
        </pc:picChg>
        <pc:picChg chg="add mod">
          <ac:chgData name="Blankenbichler Thomas" userId="caccdb39-0818-4345-b2a2-c62118dc81f6" providerId="ADAL" clId="{6FA2B17D-DAE9-4109-810F-B97351932EDC}" dt="2024-06-09T16:45:29.350" v="1456" actId="164"/>
          <ac:picMkLst>
            <pc:docMk/>
            <pc:sldMk cId="658305131" sldId="345"/>
            <ac:picMk id="16" creationId="{6FE295B5-7B6D-8213-33F7-F70F8E4F8190}"/>
          </ac:picMkLst>
        </pc:picChg>
        <pc:picChg chg="add mod">
          <ac:chgData name="Blankenbichler Thomas" userId="caccdb39-0818-4345-b2a2-c62118dc81f6" providerId="ADAL" clId="{6FA2B17D-DAE9-4109-810F-B97351932EDC}" dt="2024-06-09T16:44:14.549" v="1440" actId="164"/>
          <ac:picMkLst>
            <pc:docMk/>
            <pc:sldMk cId="658305131" sldId="345"/>
            <ac:picMk id="18" creationId="{FF16D340-2247-ACA9-0954-E13EF943C522}"/>
          </ac:picMkLst>
        </pc:picChg>
        <pc:cxnChg chg="del">
          <ac:chgData name="Blankenbichler Thomas" userId="caccdb39-0818-4345-b2a2-c62118dc81f6" providerId="ADAL" clId="{6FA2B17D-DAE9-4109-810F-B97351932EDC}" dt="2024-06-09T16:41:42.205" v="1394" actId="478"/>
          <ac:cxnSpMkLst>
            <pc:docMk/>
            <pc:sldMk cId="658305131" sldId="345"/>
            <ac:cxnSpMk id="114" creationId="{2CA3D9CA-F472-E76A-12FD-35046679F1BD}"/>
          </ac:cxnSpMkLst>
        </pc:cxnChg>
      </pc:sldChg>
      <pc:sldChg chg="addSp delSp modSp add mod modClrScheme chgLayout">
        <pc:chgData name="Blankenbichler Thomas" userId="caccdb39-0818-4345-b2a2-c62118dc81f6" providerId="ADAL" clId="{6FA2B17D-DAE9-4109-810F-B97351932EDC}" dt="2024-06-09T17:20:42.059" v="2452" actId="20577"/>
        <pc:sldMkLst>
          <pc:docMk/>
          <pc:sldMk cId="3214991616" sldId="346"/>
        </pc:sldMkLst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2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7:20:42.059" v="2452" actId="20577"/>
          <ac:spMkLst>
            <pc:docMk/>
            <pc:sldMk cId="3214991616" sldId="346"/>
            <ac:spMk id="3" creationId="{821D48E2-5BE2-8F92-D29C-E0B7EC29B4F8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4" creationId="{00000000-0000-0000-0000-000000000000}"/>
          </ac:spMkLst>
        </pc:spChg>
        <pc:spChg chg="add mod ord">
          <ac:chgData name="Blankenbichler Thomas" userId="caccdb39-0818-4345-b2a2-c62118dc81f6" providerId="ADAL" clId="{6FA2B17D-DAE9-4109-810F-B97351932EDC}" dt="2024-06-09T17:20:12.499" v="2416" actId="21"/>
          <ac:spMkLst>
            <pc:docMk/>
            <pc:sldMk cId="3214991616" sldId="346"/>
            <ac:spMk id="5" creationId="{F1C1A44B-E442-CFFA-4818-4C52600D0E77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6" creationId="{00000000-0000-0000-0000-000000000000}"/>
          </ac:spMkLst>
        </pc:spChg>
        <pc:spChg chg="mod ord">
          <ac:chgData name="Blankenbichler Thomas" userId="caccdb39-0818-4345-b2a2-c62118dc81f6" providerId="ADAL" clId="{6FA2B17D-DAE9-4109-810F-B97351932EDC}" dt="2024-06-09T16:53:53.096" v="1512" actId="700"/>
          <ac:spMkLst>
            <pc:docMk/>
            <pc:sldMk cId="3214991616" sldId="346"/>
            <ac:spMk id="8" creationId="{00000000-0000-0000-0000-000000000000}"/>
          </ac:spMkLst>
        </pc:spChg>
        <pc:picChg chg="del">
          <ac:chgData name="Blankenbichler Thomas" userId="caccdb39-0818-4345-b2a2-c62118dc81f6" providerId="ADAL" clId="{6FA2B17D-DAE9-4109-810F-B97351932EDC}" dt="2024-06-09T16:49:08.830" v="1474" actId="478"/>
          <ac:picMkLst>
            <pc:docMk/>
            <pc:sldMk cId="3214991616" sldId="346"/>
            <ac:picMk id="11" creationId="{774DB4CB-3AED-911E-B607-3D49F412A9D0}"/>
          </ac:picMkLst>
        </pc:picChg>
        <pc:picChg chg="del">
          <ac:chgData name="Blankenbichler Thomas" userId="caccdb39-0818-4345-b2a2-c62118dc81f6" providerId="ADAL" clId="{6FA2B17D-DAE9-4109-810F-B97351932EDC}" dt="2024-06-09T16:49:10.616" v="1475" actId="478"/>
          <ac:picMkLst>
            <pc:docMk/>
            <pc:sldMk cId="3214991616" sldId="346"/>
            <ac:picMk id="13" creationId="{46D16402-75E2-A7A1-84E0-0E6DA54BD0CD}"/>
          </ac:picMkLst>
        </pc:picChg>
      </pc:sldChg>
      <pc:sldChg chg="addSp new mod">
        <pc:chgData name="Blankenbichler Thomas" userId="caccdb39-0818-4345-b2a2-c62118dc81f6" providerId="ADAL" clId="{6FA2B17D-DAE9-4109-810F-B97351932EDC}" dt="2024-06-09T18:36:16.887" v="2514" actId="22"/>
        <pc:sldMkLst>
          <pc:docMk/>
          <pc:sldMk cId="695954423" sldId="349"/>
        </pc:sldMkLst>
        <pc:picChg chg="add">
          <ac:chgData name="Blankenbichler Thomas" userId="caccdb39-0818-4345-b2a2-c62118dc81f6" providerId="ADAL" clId="{6FA2B17D-DAE9-4109-810F-B97351932EDC}" dt="2024-06-09T18:36:16.887" v="2514" actId="22"/>
          <ac:picMkLst>
            <pc:docMk/>
            <pc:sldMk cId="695954423" sldId="349"/>
            <ac:picMk id="7" creationId="{EE276E92-E5EC-8777-8D87-6791EEE19529}"/>
          </ac:picMkLst>
        </pc:picChg>
      </pc:sldChg>
    </pc:docChg>
  </pc:docChgLst>
  <pc:docChgLst>
    <pc:chgData name="Blankenbichler Thomas" userId="caccdb39-0818-4345-b2a2-c62118dc81f6" providerId="ADAL" clId="{D78CCB2E-B146-4687-8419-EBDBFC95447F}"/>
    <pc:docChg chg="undo custSel addSld delSld modSld sldOrd">
      <pc:chgData name="Blankenbichler Thomas" userId="caccdb39-0818-4345-b2a2-c62118dc81f6" providerId="ADAL" clId="{D78CCB2E-B146-4687-8419-EBDBFC95447F}" dt="2024-06-24T20:07:29.306" v="2086" actId="1076"/>
      <pc:docMkLst>
        <pc:docMk/>
      </pc:docMkLst>
      <pc:sldChg chg="modSp mod">
        <pc:chgData name="Blankenbichler Thomas" userId="caccdb39-0818-4345-b2a2-c62118dc81f6" providerId="ADAL" clId="{D78CCB2E-B146-4687-8419-EBDBFC95447F}" dt="2024-06-22T18:55:14.748" v="1067" actId="20577"/>
        <pc:sldMkLst>
          <pc:docMk/>
          <pc:sldMk cId="3792915627" sldId="256"/>
        </pc:sldMkLst>
        <pc:spChg chg="mod">
          <ac:chgData name="Blankenbichler Thomas" userId="caccdb39-0818-4345-b2a2-c62118dc81f6" providerId="ADAL" clId="{D78CCB2E-B146-4687-8419-EBDBFC95447F}" dt="2024-06-22T18:55:14.748" v="1067" actId="20577"/>
          <ac:spMkLst>
            <pc:docMk/>
            <pc:sldMk cId="3792915627" sldId="256"/>
            <ac:spMk id="2" creationId="{00000000-0000-0000-0000-000000000000}"/>
          </ac:spMkLst>
        </pc:spChg>
      </pc:sldChg>
      <pc:sldChg chg="addSp modSp mod">
        <pc:chgData name="Blankenbichler Thomas" userId="caccdb39-0818-4345-b2a2-c62118dc81f6" providerId="ADAL" clId="{D78CCB2E-B146-4687-8419-EBDBFC95447F}" dt="2024-06-24T18:44:29.605" v="1528" actId="1076"/>
        <pc:sldMkLst>
          <pc:docMk/>
          <pc:sldMk cId="1511692240" sldId="322"/>
        </pc:sldMkLst>
        <pc:spChg chg="mod">
          <ac:chgData name="Blankenbichler Thomas" userId="caccdb39-0818-4345-b2a2-c62118dc81f6" providerId="ADAL" clId="{D78CCB2E-B146-4687-8419-EBDBFC95447F}" dt="2024-06-22T18:36:30.042" v="15" actId="20577"/>
          <ac:spMkLst>
            <pc:docMk/>
            <pc:sldMk cId="1511692240" sldId="322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6" creationId="{9F6B5D8A-FE12-0EEC-8769-DFA05E73FB0C}"/>
          </ac:spMkLst>
        </pc:spChg>
        <pc:spChg chg="mod">
          <ac:chgData name="Blankenbichler Thomas" userId="caccdb39-0818-4345-b2a2-c62118dc81f6" providerId="ADAL" clId="{D78CCB2E-B146-4687-8419-EBDBFC95447F}" dt="2024-06-22T18:38:06.442" v="200" actId="20577"/>
          <ac:spMkLst>
            <pc:docMk/>
            <pc:sldMk cId="1511692240" sldId="322"/>
            <ac:spMk id="10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6" creationId="{293F045D-318E-644C-C5D7-38118B191138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7" creationId="{D6E70712-97DB-C8C9-18D8-6B309321C997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8" creationId="{9E0179B4-BF38-F58F-71F9-35406369D249}"/>
          </ac:spMkLst>
        </pc:spChg>
        <pc:spChg chg="mod">
          <ac:chgData name="Blankenbichler Thomas" userId="caccdb39-0818-4345-b2a2-c62118dc81f6" providerId="ADAL" clId="{D78CCB2E-B146-4687-8419-EBDBFC95447F}" dt="2024-06-24T18:44:25.444" v="1527" actId="164"/>
          <ac:spMkLst>
            <pc:docMk/>
            <pc:sldMk cId="1511692240" sldId="322"/>
            <ac:spMk id="19" creationId="{D17D22B0-B68B-1718-01DB-F9699D5E1D5F}"/>
          </ac:spMkLst>
        </pc:spChg>
        <pc:grpChg chg="add mod">
          <ac:chgData name="Blankenbichler Thomas" userId="caccdb39-0818-4345-b2a2-c62118dc81f6" providerId="ADAL" clId="{D78CCB2E-B146-4687-8419-EBDBFC95447F}" dt="2024-06-24T18:44:29.605" v="1528" actId="1076"/>
          <ac:grpSpMkLst>
            <pc:docMk/>
            <pc:sldMk cId="1511692240" sldId="322"/>
            <ac:grpSpMk id="4" creationId="{41A32848-875B-732C-1294-1CDE863365C1}"/>
          </ac:grpSpMkLst>
        </pc:grpChg>
      </pc:sldChg>
      <pc:sldChg chg="modSp mod modAnim">
        <pc:chgData name="Blankenbichler Thomas" userId="caccdb39-0818-4345-b2a2-c62118dc81f6" providerId="ADAL" clId="{D78CCB2E-B146-4687-8419-EBDBFC95447F}" dt="2024-06-22T18:42:28.910" v="405" actId="14100"/>
        <pc:sldMkLst>
          <pc:docMk/>
          <pc:sldMk cId="852444641" sldId="324"/>
        </pc:sldMkLst>
        <pc:spChg chg="mod">
          <ac:chgData name="Blankenbichler Thomas" userId="caccdb39-0818-4345-b2a2-c62118dc81f6" providerId="ADAL" clId="{D78CCB2E-B146-4687-8419-EBDBFC95447F}" dt="2024-06-22T18:39:59.654" v="259" actId="20577"/>
          <ac:spMkLst>
            <pc:docMk/>
            <pc:sldMk cId="852444641" sldId="324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2T18:42:12.418" v="401" actId="20577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Blankenbichler Thomas" userId="caccdb39-0818-4345-b2a2-c62118dc81f6" providerId="ADAL" clId="{D78CCB2E-B146-4687-8419-EBDBFC95447F}" dt="2024-06-22T18:42:28.910" v="405" actId="14100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Blankenbichler Thomas" userId="caccdb39-0818-4345-b2a2-c62118dc81f6" providerId="ADAL" clId="{D78CCB2E-B146-4687-8419-EBDBFC95447F}" dt="2024-06-22T18:42:26.101" v="404" actId="14100"/>
          <ac:spMkLst>
            <pc:docMk/>
            <pc:sldMk cId="852444641" sldId="324"/>
            <ac:spMk id="40" creationId="{AAA725CE-E2FB-FFDE-E88F-D89093DA8A80}"/>
          </ac:spMkLst>
        </pc:spChg>
      </pc:sldChg>
      <pc:sldChg chg="delSp modSp mod">
        <pc:chgData name="Blankenbichler Thomas" userId="caccdb39-0818-4345-b2a2-c62118dc81f6" providerId="ADAL" clId="{D78CCB2E-B146-4687-8419-EBDBFC95447F}" dt="2024-06-24T18:29:13.099" v="1450"/>
        <pc:sldMkLst>
          <pc:docMk/>
          <pc:sldMk cId="2464792386" sldId="335"/>
        </pc:sldMkLst>
        <pc:spChg chg="mod">
          <ac:chgData name="Blankenbichler Thomas" userId="caccdb39-0818-4345-b2a2-c62118dc81f6" providerId="ADAL" clId="{D78CCB2E-B146-4687-8419-EBDBFC95447F}" dt="2024-06-22T18:40:14.045" v="287" actId="20577"/>
          <ac:spMkLst>
            <pc:docMk/>
            <pc:sldMk cId="2464792386" sldId="335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29:13.099" v="1450"/>
          <ac:spMkLst>
            <pc:docMk/>
            <pc:sldMk cId="2464792386" sldId="335"/>
            <ac:spMk id="22" creationId="{14058EB2-2F5C-628F-6D5B-44102485EB6A}"/>
          </ac:spMkLst>
        </pc:spChg>
        <pc:spChg chg="mod">
          <ac:chgData name="Blankenbichler Thomas" userId="caccdb39-0818-4345-b2a2-c62118dc81f6" providerId="ADAL" clId="{D78CCB2E-B146-4687-8419-EBDBFC95447F}" dt="2024-06-22T18:41:15.993" v="341" actId="1076"/>
          <ac:spMkLst>
            <pc:docMk/>
            <pc:sldMk cId="2464792386" sldId="335"/>
            <ac:spMk id="27" creationId="{78D12E85-0720-3022-23A0-2285C0FABB83}"/>
          </ac:spMkLst>
        </pc:spChg>
        <pc:spChg chg="mod">
          <ac:chgData name="Blankenbichler Thomas" userId="caccdb39-0818-4345-b2a2-c62118dc81f6" providerId="ADAL" clId="{D78CCB2E-B146-4687-8419-EBDBFC95447F}" dt="2024-06-22T18:40:21.586" v="288" actId="1076"/>
          <ac:spMkLst>
            <pc:docMk/>
            <pc:sldMk cId="2464792386" sldId="335"/>
            <ac:spMk id="30" creationId="{4A4AD9B1-C0B4-EE43-9EB2-B3C3A3B29121}"/>
          </ac:spMkLst>
        </pc:spChg>
        <pc:spChg chg="mod">
          <ac:chgData name="Blankenbichler Thomas" userId="caccdb39-0818-4345-b2a2-c62118dc81f6" providerId="ADAL" clId="{D78CCB2E-B146-4687-8419-EBDBFC95447F}" dt="2024-06-22T18:41:38.110" v="369" actId="14100"/>
          <ac:spMkLst>
            <pc:docMk/>
            <pc:sldMk cId="2464792386" sldId="335"/>
            <ac:spMk id="33" creationId="{D57F235B-510B-0167-CE30-CE88B1B38588}"/>
          </ac:spMkLst>
        </pc:spChg>
        <pc:spChg chg="del">
          <ac:chgData name="Blankenbichler Thomas" userId="caccdb39-0818-4345-b2a2-c62118dc81f6" providerId="ADAL" clId="{D78CCB2E-B146-4687-8419-EBDBFC95447F}" dt="2024-06-22T18:41:42.499" v="370" actId="478"/>
          <ac:spMkLst>
            <pc:docMk/>
            <pc:sldMk cId="2464792386" sldId="335"/>
            <ac:spMk id="45" creationId="{4684A6F8-9940-4BD2-BFE3-CA4A8EF681C6}"/>
          </ac:spMkLst>
        </pc:spChg>
        <pc:spChg chg="mod">
          <ac:chgData name="Blankenbichler Thomas" userId="caccdb39-0818-4345-b2a2-c62118dc81f6" providerId="ADAL" clId="{D78CCB2E-B146-4687-8419-EBDBFC95447F}" dt="2024-06-22T18:43:17.270" v="454" actId="14100"/>
          <ac:spMkLst>
            <pc:docMk/>
            <pc:sldMk cId="2464792386" sldId="335"/>
            <ac:spMk id="111" creationId="{A3F3FEAC-51D2-A9E6-EB17-6CB1005D79FB}"/>
          </ac:spMkLst>
        </pc:spChg>
        <pc:spChg chg="mod">
          <ac:chgData name="Blankenbichler Thomas" userId="caccdb39-0818-4345-b2a2-c62118dc81f6" providerId="ADAL" clId="{D78CCB2E-B146-4687-8419-EBDBFC95447F}" dt="2024-06-22T18:43:08.198" v="438" actId="14100"/>
          <ac:spMkLst>
            <pc:docMk/>
            <pc:sldMk cId="2464792386" sldId="335"/>
            <ac:spMk id="112" creationId="{4B3C81F4-5A1B-3A37-8FF3-95A10D908EC6}"/>
          </ac:spMkLst>
        </pc:spChg>
        <pc:spChg chg="mod">
          <ac:chgData name="Blankenbichler Thomas" userId="caccdb39-0818-4345-b2a2-c62118dc81f6" providerId="ADAL" clId="{D78CCB2E-B146-4687-8419-EBDBFC95447F}" dt="2024-06-22T18:42:59.046" v="419" actId="14100"/>
          <ac:spMkLst>
            <pc:docMk/>
            <pc:sldMk cId="2464792386" sldId="335"/>
            <ac:spMk id="113" creationId="{E465AA9D-DC79-D474-A9B6-D97546411911}"/>
          </ac:spMkLst>
        </pc:spChg>
      </pc:sldChg>
      <pc:sldChg chg="modSp mod">
        <pc:chgData name="Blankenbichler Thomas" userId="caccdb39-0818-4345-b2a2-c62118dc81f6" providerId="ADAL" clId="{D78CCB2E-B146-4687-8419-EBDBFC95447F}" dt="2024-06-24T18:45:03.834" v="1530" actId="33524"/>
        <pc:sldMkLst>
          <pc:docMk/>
          <pc:sldMk cId="309178916" sldId="336"/>
        </pc:sldMkLst>
        <pc:spChg chg="mod">
          <ac:chgData name="Blankenbichler Thomas" userId="caccdb39-0818-4345-b2a2-c62118dc81f6" providerId="ADAL" clId="{D78CCB2E-B146-4687-8419-EBDBFC95447F}" dt="2024-06-22T18:44:29.678" v="490" actId="20577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Blankenbichler Thomas" userId="caccdb39-0818-4345-b2a2-c62118dc81f6" providerId="ADAL" clId="{D78CCB2E-B146-4687-8419-EBDBFC95447F}" dt="2024-06-24T18:45:03.834" v="1530" actId="33524"/>
          <ac:spMkLst>
            <pc:docMk/>
            <pc:sldMk cId="309178916" sldId="336"/>
            <ac:spMk id="7" creationId="{A215A5FA-FD57-0725-A144-9DE5B95EB477}"/>
          </ac:spMkLst>
        </pc:spChg>
      </pc:sldChg>
      <pc:sldChg chg="mod ord modShow">
        <pc:chgData name="Blankenbichler Thomas" userId="caccdb39-0818-4345-b2a2-c62118dc81f6" providerId="ADAL" clId="{D78CCB2E-B146-4687-8419-EBDBFC95447F}" dt="2024-06-22T19:00:22.761" v="1079"/>
        <pc:sldMkLst>
          <pc:docMk/>
          <pc:sldMk cId="1999311373" sldId="337"/>
        </pc:sldMkLst>
      </pc:sldChg>
      <pc:sldChg chg="mod ord modShow">
        <pc:chgData name="Blankenbichler Thomas" userId="caccdb39-0818-4345-b2a2-c62118dc81f6" providerId="ADAL" clId="{D78CCB2E-B146-4687-8419-EBDBFC95447F}" dt="2024-06-22T19:00:18.681" v="1075"/>
        <pc:sldMkLst>
          <pc:docMk/>
          <pc:sldMk cId="1331398243" sldId="340"/>
        </pc:sldMkLst>
      </pc:sldChg>
      <pc:sldChg chg="mod ord modShow">
        <pc:chgData name="Blankenbichler Thomas" userId="caccdb39-0818-4345-b2a2-c62118dc81f6" providerId="ADAL" clId="{D78CCB2E-B146-4687-8419-EBDBFC95447F}" dt="2024-06-22T19:00:16.284" v="1073"/>
        <pc:sldMkLst>
          <pc:docMk/>
          <pc:sldMk cId="841406747" sldId="341"/>
        </pc:sldMkLst>
      </pc:sldChg>
      <pc:sldChg chg="mod ord modShow">
        <pc:chgData name="Blankenbichler Thomas" userId="caccdb39-0818-4345-b2a2-c62118dc81f6" providerId="ADAL" clId="{D78CCB2E-B146-4687-8419-EBDBFC95447F}" dt="2024-06-22T19:00:20.242" v="1077"/>
        <pc:sldMkLst>
          <pc:docMk/>
          <pc:sldMk cId="3496536127" sldId="342"/>
        </pc:sldMkLst>
      </pc:sldChg>
      <pc:sldChg chg="ord">
        <pc:chgData name="Blankenbichler Thomas" userId="caccdb39-0818-4345-b2a2-c62118dc81f6" providerId="ADAL" clId="{D78CCB2E-B146-4687-8419-EBDBFC95447F}" dt="2024-06-24T18:22:15.775" v="1436"/>
        <pc:sldMkLst>
          <pc:docMk/>
          <pc:sldMk cId="658305131" sldId="345"/>
        </pc:sldMkLst>
      </pc:sldChg>
      <pc:sldChg chg="mod modShow">
        <pc:chgData name="Blankenbichler Thomas" userId="caccdb39-0818-4345-b2a2-c62118dc81f6" providerId="ADAL" clId="{D78CCB2E-B146-4687-8419-EBDBFC95447F}" dt="2024-06-22T20:59:22.394" v="1082" actId="729"/>
        <pc:sldMkLst>
          <pc:docMk/>
          <pc:sldMk cId="3214991616" sldId="346"/>
        </pc:sldMkLst>
      </pc:sldChg>
      <pc:sldChg chg="modSp mod">
        <pc:chgData name="Blankenbichler Thomas" userId="caccdb39-0818-4345-b2a2-c62118dc81f6" providerId="ADAL" clId="{D78CCB2E-B146-4687-8419-EBDBFC95447F}" dt="2024-06-22T18:54:19.920" v="1052" actId="20577"/>
        <pc:sldMkLst>
          <pc:docMk/>
          <pc:sldMk cId="2479070133" sldId="349"/>
        </pc:sldMkLst>
        <pc:spChg chg="mod">
          <ac:chgData name="Blankenbichler Thomas" userId="caccdb39-0818-4345-b2a2-c62118dc81f6" providerId="ADAL" clId="{D78CCB2E-B146-4687-8419-EBDBFC95447F}" dt="2024-06-22T18:52:17.625" v="886" actId="20577"/>
          <ac:spMkLst>
            <pc:docMk/>
            <pc:sldMk cId="2479070133" sldId="349"/>
            <ac:spMk id="2" creationId="{B83F03AF-D20B-3261-0BA7-C5952A710E77}"/>
          </ac:spMkLst>
        </pc:spChg>
        <pc:spChg chg="mod">
          <ac:chgData name="Blankenbichler Thomas" userId="caccdb39-0818-4345-b2a2-c62118dc81f6" providerId="ADAL" clId="{D78CCB2E-B146-4687-8419-EBDBFC95447F}" dt="2024-06-22T18:52:41.927" v="899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Blankenbichler Thomas" userId="caccdb39-0818-4345-b2a2-c62118dc81f6" providerId="ADAL" clId="{D78CCB2E-B146-4687-8419-EBDBFC95447F}" dt="2024-06-22T18:54:19.920" v="1052" actId="20577"/>
          <ac:spMkLst>
            <pc:docMk/>
            <pc:sldMk cId="2479070133" sldId="349"/>
            <ac:spMk id="6" creationId="{C37889D8-E25D-BF5D-07B4-2D486FB71527}"/>
          </ac:spMkLst>
        </pc:spChg>
      </pc:sldChg>
      <pc:sldChg chg="addSp delSp modSp new del mod modClrScheme chgLayout">
        <pc:chgData name="Blankenbichler Thomas" userId="caccdb39-0818-4345-b2a2-c62118dc81f6" providerId="ADAL" clId="{D78CCB2E-B146-4687-8419-EBDBFC95447F}" dt="2024-06-24T19:09:44.184" v="1992" actId="2696"/>
        <pc:sldMkLst>
          <pc:docMk/>
          <pc:sldMk cId="3055671881" sldId="350"/>
        </pc:sldMkLst>
        <pc:spChg chg="del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2" creationId="{909CA160-3083-0586-547C-9A96D7AA1CC3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3" creationId="{9B0EC4B4-AFF6-209F-512C-81FC8BD3B442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4" creationId="{0081705F-C0BB-3F67-2FEF-FACB8686978F}"/>
          </ac:spMkLst>
        </pc:spChg>
        <pc:spChg chg="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5" creationId="{AFCCD9DC-0F41-D0E1-2026-4A018589BC3B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6" creationId="{C80B5076-62FF-AA7D-17FE-4465DCAF7A2E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7" creationId="{3AA7C8AB-C97F-D780-689E-D32DCDECB070}"/>
          </ac:spMkLst>
        </pc:spChg>
        <pc:spChg chg="add mod ord">
          <ac:chgData name="Blankenbichler Thomas" userId="caccdb39-0818-4345-b2a2-c62118dc81f6" providerId="ADAL" clId="{D78CCB2E-B146-4687-8419-EBDBFC95447F}" dt="2024-06-22T19:05:42.217" v="1081" actId="700"/>
          <ac:spMkLst>
            <pc:docMk/>
            <pc:sldMk cId="3055671881" sldId="350"/>
            <ac:spMk id="8" creationId="{4862359B-76FE-743E-4489-415869EF3695}"/>
          </ac:spMkLst>
        </pc:spChg>
      </pc:sldChg>
      <pc:sldChg chg="addSp delSp modSp mod delAnim modAnim">
        <pc:chgData name="Blankenbichler Thomas" userId="caccdb39-0818-4345-b2a2-c62118dc81f6" providerId="ADAL" clId="{D78CCB2E-B146-4687-8419-EBDBFC95447F}" dt="2024-06-24T20:07:29.306" v="2086" actId="1076"/>
        <pc:sldMkLst>
          <pc:docMk/>
          <pc:sldMk cId="1859552859" sldId="351"/>
        </pc:sldMkLst>
        <pc:spChg chg="add del mod">
          <ac:chgData name="Blankenbichler Thomas" userId="caccdb39-0818-4345-b2a2-c62118dc81f6" providerId="ADAL" clId="{D78CCB2E-B146-4687-8419-EBDBFC95447F}" dt="2024-06-24T20:07:25.964" v="2085" actId="478"/>
          <ac:spMkLst>
            <pc:docMk/>
            <pc:sldMk cId="1859552859" sldId="351"/>
            <ac:spMk id="4" creationId="{FEEBC3D7-0805-A782-AC58-C6481365DEFB}"/>
          </ac:spMkLst>
        </pc:spChg>
        <pc:spChg chg="mod">
          <ac:chgData name="Blankenbichler Thomas" userId="caccdb39-0818-4345-b2a2-c62118dc81f6" providerId="ADAL" clId="{D78CCB2E-B146-4687-8419-EBDBFC95447F}" dt="2024-06-24T19:19:27.639" v="2076" actId="20577"/>
          <ac:spMkLst>
            <pc:docMk/>
            <pc:sldMk cId="1859552859" sldId="351"/>
            <ac:spMk id="7" creationId="{E5E5250A-61FB-5797-2775-87B9DBB89132}"/>
          </ac:spMkLst>
        </pc:spChg>
        <pc:picChg chg="add mod">
          <ac:chgData name="Blankenbichler Thomas" userId="caccdb39-0818-4345-b2a2-c62118dc81f6" providerId="ADAL" clId="{D78CCB2E-B146-4687-8419-EBDBFC95447F}" dt="2024-06-24T20:07:29.306" v="2086" actId="1076"/>
          <ac:picMkLst>
            <pc:docMk/>
            <pc:sldMk cId="1859552859" sldId="351"/>
            <ac:picMk id="2" creationId="{C426F2B3-B042-F572-20F4-CE094B815815}"/>
          </ac:picMkLst>
        </pc:picChg>
        <pc:picChg chg="del mod modCrop">
          <ac:chgData name="Blankenbichler Thomas" userId="caccdb39-0818-4345-b2a2-c62118dc81f6" providerId="ADAL" clId="{D78CCB2E-B146-4687-8419-EBDBFC95447F}" dt="2024-06-24T20:07:20.643" v="2084" actId="478"/>
          <ac:picMkLst>
            <pc:docMk/>
            <pc:sldMk cId="1859552859" sldId="351"/>
            <ac:picMk id="9" creationId="{BF49EC07-7FDF-AD21-65E6-CF167CC49379}"/>
          </ac:picMkLst>
        </pc:picChg>
      </pc:sldChg>
      <pc:sldChg chg="modSp mod">
        <pc:chgData name="Blankenbichler Thomas" userId="caccdb39-0818-4345-b2a2-c62118dc81f6" providerId="ADAL" clId="{D78CCB2E-B146-4687-8419-EBDBFC95447F}" dt="2024-06-24T19:19:18.748" v="2054"/>
        <pc:sldMkLst>
          <pc:docMk/>
          <pc:sldMk cId="444897740" sldId="352"/>
        </pc:sldMkLst>
        <pc:spChg chg="mod">
          <ac:chgData name="Blankenbichler Thomas" userId="caccdb39-0818-4345-b2a2-c62118dc81f6" providerId="ADAL" clId="{D78CCB2E-B146-4687-8419-EBDBFC95447F}" dt="2024-06-24T19:19:18.748" v="2054"/>
          <ac:spMkLst>
            <pc:docMk/>
            <pc:sldMk cId="444897740" sldId="352"/>
            <ac:spMk id="7" creationId="{E5E5250A-61FB-5797-2775-87B9DBB89132}"/>
          </ac:spMkLst>
        </pc:spChg>
        <pc:picChg chg="mod modCrop">
          <ac:chgData name="Blankenbichler Thomas" userId="caccdb39-0818-4345-b2a2-c62118dc81f6" providerId="ADAL" clId="{D78CCB2E-B146-4687-8419-EBDBFC95447F}" dt="2024-06-24T18:40:57.948" v="1517" actId="14100"/>
          <ac:picMkLst>
            <pc:docMk/>
            <pc:sldMk cId="444897740" sldId="352"/>
            <ac:picMk id="4" creationId="{75748A5C-19C1-8E70-5117-04DDA8375263}"/>
          </ac:picMkLst>
        </pc:picChg>
      </pc:sldChg>
      <pc:sldChg chg="addSp delSp modSp mod">
        <pc:chgData name="Blankenbichler Thomas" userId="caccdb39-0818-4345-b2a2-c62118dc81f6" providerId="ADAL" clId="{D78CCB2E-B146-4687-8419-EBDBFC95447F}" dt="2024-06-24T18:34:06.475" v="1487" actId="1076"/>
        <pc:sldMkLst>
          <pc:docMk/>
          <pc:sldMk cId="3150728651" sldId="353"/>
        </pc:sldMkLst>
        <pc:spChg chg="add mod">
          <ac:chgData name="Blankenbichler Thomas" userId="caccdb39-0818-4345-b2a2-c62118dc81f6" providerId="ADAL" clId="{D78CCB2E-B146-4687-8419-EBDBFC95447F}" dt="2024-06-24T18:31:26.945" v="1456" actId="1076"/>
          <ac:spMkLst>
            <pc:docMk/>
            <pc:sldMk cId="3150728651" sldId="353"/>
            <ac:spMk id="3" creationId="{481F5B33-FC13-F3FB-83BD-4404AB2F19B6}"/>
          </ac:spMkLst>
        </pc:spChg>
        <pc:spChg chg="add mod">
          <ac:chgData name="Blankenbichler Thomas" userId="caccdb39-0818-4345-b2a2-c62118dc81f6" providerId="ADAL" clId="{D78CCB2E-B146-4687-8419-EBDBFC95447F}" dt="2024-06-24T18:31:24.536" v="1455" actId="1076"/>
          <ac:spMkLst>
            <pc:docMk/>
            <pc:sldMk cId="3150728651" sldId="353"/>
            <ac:spMk id="9" creationId="{C1C09789-8D28-9238-6223-9BD61C1D90F1}"/>
          </ac:spMkLst>
        </pc:spChg>
        <pc:spChg chg="add del">
          <ac:chgData name="Blankenbichler Thomas" userId="caccdb39-0818-4345-b2a2-c62118dc81f6" providerId="ADAL" clId="{D78CCB2E-B146-4687-8419-EBDBFC95447F}" dt="2024-06-24T18:31:45.624" v="1458" actId="478"/>
          <ac:spMkLst>
            <pc:docMk/>
            <pc:sldMk cId="3150728651" sldId="353"/>
            <ac:spMk id="10" creationId="{6DD94E28-7F3A-3158-7C65-3569FE666A48}"/>
          </ac:spMkLst>
        </pc:spChg>
        <pc:cxnChg chg="add mod">
          <ac:chgData name="Blankenbichler Thomas" userId="caccdb39-0818-4345-b2a2-c62118dc81f6" providerId="ADAL" clId="{D78CCB2E-B146-4687-8419-EBDBFC95447F}" dt="2024-06-24T18:31:56.598" v="1461" actId="13822"/>
          <ac:cxnSpMkLst>
            <pc:docMk/>
            <pc:sldMk cId="3150728651" sldId="353"/>
            <ac:cxnSpMk id="19" creationId="{5DE3E95B-90CC-3A7C-3B2F-0163D9424CB0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23" creationId="{2A7EFBFF-A04E-53BD-1B5E-F5F57772A5B0}"/>
          </ac:cxnSpMkLst>
        </pc:cxnChg>
        <pc:cxnChg chg="add del mod">
          <ac:chgData name="Blankenbichler Thomas" userId="caccdb39-0818-4345-b2a2-c62118dc81f6" providerId="ADAL" clId="{D78CCB2E-B146-4687-8419-EBDBFC95447F}" dt="2024-06-24T18:32:21.100" v="1467" actId="478"/>
          <ac:cxnSpMkLst>
            <pc:docMk/>
            <pc:sldMk cId="3150728651" sldId="353"/>
            <ac:cxnSpMk id="28" creationId="{8575656A-FB13-5885-B622-AC51E5BAA199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29" creationId="{7EDF3583-423E-A88C-0950-4C63618FDD18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30" creationId="{6B102A98-7FDB-6A08-7958-EF559F4FACCC}"/>
          </ac:cxnSpMkLst>
        </pc:cxnChg>
        <pc:cxnChg chg="add mod ord">
          <ac:chgData name="Blankenbichler Thomas" userId="caccdb39-0818-4345-b2a2-c62118dc81f6" providerId="ADAL" clId="{D78CCB2E-B146-4687-8419-EBDBFC95447F}" dt="2024-06-24T18:34:06.475" v="1487" actId="1076"/>
          <ac:cxnSpMkLst>
            <pc:docMk/>
            <pc:sldMk cId="3150728651" sldId="353"/>
            <ac:cxnSpMk id="31" creationId="{78A80659-BFD8-F1C6-69C8-C2DC2ECD9784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2" creationId="{15C21443-B588-2953-8072-A41BD29BA72F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3" creationId="{3E8FB6D9-F52B-CAA6-2649-F00D2E6ED9AF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4" creationId="{4C9CFE0F-0893-B8CF-8505-57EF6E7A53A1}"/>
          </ac:cxnSpMkLst>
        </pc:cxnChg>
        <pc:cxnChg chg="add mod">
          <ac:chgData name="Blankenbichler Thomas" userId="caccdb39-0818-4345-b2a2-c62118dc81f6" providerId="ADAL" clId="{D78CCB2E-B146-4687-8419-EBDBFC95447F}" dt="2024-06-24T18:33:22.842" v="1481" actId="1076"/>
          <ac:cxnSpMkLst>
            <pc:docMk/>
            <pc:sldMk cId="3150728651" sldId="353"/>
            <ac:cxnSpMk id="35" creationId="{43841843-386E-FB05-D85E-C5852A5F9854}"/>
          </ac:cxnSpMkLst>
        </pc:cxnChg>
        <pc:cxnChg chg="add del mod">
          <ac:chgData name="Blankenbichler Thomas" userId="caccdb39-0818-4345-b2a2-c62118dc81f6" providerId="ADAL" clId="{D78CCB2E-B146-4687-8419-EBDBFC95447F}" dt="2024-06-24T18:33:46.180" v="1484" actId="478"/>
          <ac:cxnSpMkLst>
            <pc:docMk/>
            <pc:sldMk cId="3150728651" sldId="353"/>
            <ac:cxnSpMk id="37" creationId="{F4636537-6209-D66D-3A99-1401D3A9A55B}"/>
          </ac:cxnSpMkLst>
        </pc:cxnChg>
      </pc:sldChg>
      <pc:sldChg chg="addSp delSp modSp new mod ord modClrScheme chgLayout">
        <pc:chgData name="Blankenbichler Thomas" userId="caccdb39-0818-4345-b2a2-c62118dc81f6" providerId="ADAL" clId="{D78CCB2E-B146-4687-8419-EBDBFC95447F}" dt="2024-06-24T19:06:12.882" v="1991" actId="404"/>
        <pc:sldMkLst>
          <pc:docMk/>
          <pc:sldMk cId="1708520438" sldId="354"/>
        </pc:sldMkLst>
        <pc:spChg chg="del 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2" creationId="{EC84C08B-44F1-AB72-184D-4E70CB9B090D}"/>
          </ac:spMkLst>
        </pc:spChg>
        <pc:spChg chg="del 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3" creationId="{931AE579-9C38-812A-39E4-73FD59587E37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4" creationId="{1E8FC8C5-D2E6-CFE8-2397-F411FFC32808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5" creationId="{B4601610-2FFB-6B89-D241-6B7169A8988A}"/>
          </ac:spMkLst>
        </pc:spChg>
        <pc:spChg chg="mod ord">
          <ac:chgData name="Blankenbichler Thomas" userId="caccdb39-0818-4345-b2a2-c62118dc81f6" providerId="ADAL" clId="{D78CCB2E-B146-4687-8419-EBDBFC95447F}" dt="2024-06-24T17:53:02.241" v="1084" actId="700"/>
          <ac:spMkLst>
            <pc:docMk/>
            <pc:sldMk cId="1708520438" sldId="354"/>
            <ac:spMk id="6" creationId="{CB566FCE-D5C2-61BE-D88B-6D7E4926DD8F}"/>
          </ac:spMkLst>
        </pc:spChg>
        <pc:spChg chg="add mod ord">
          <ac:chgData name="Blankenbichler Thomas" userId="caccdb39-0818-4345-b2a2-c62118dc81f6" providerId="ADAL" clId="{D78CCB2E-B146-4687-8419-EBDBFC95447F}" dt="2024-06-24T19:02:14.102" v="1846" actId="20577"/>
          <ac:spMkLst>
            <pc:docMk/>
            <pc:sldMk cId="1708520438" sldId="354"/>
            <ac:spMk id="7" creationId="{1C6F19D8-C8F1-3D15-9FB4-12CC2F862AC1}"/>
          </ac:spMkLst>
        </pc:spChg>
        <pc:spChg chg="add mod ord">
          <ac:chgData name="Blankenbichler Thomas" userId="caccdb39-0818-4345-b2a2-c62118dc81f6" providerId="ADAL" clId="{D78CCB2E-B146-4687-8419-EBDBFC95447F}" dt="2024-06-24T19:06:03.700" v="1988" actId="403"/>
          <ac:spMkLst>
            <pc:docMk/>
            <pc:sldMk cId="1708520438" sldId="354"/>
            <ac:spMk id="8" creationId="{87F34015-B87C-C0AF-8065-6930E252ACA7}"/>
          </ac:spMkLst>
        </pc:spChg>
        <pc:spChg chg="add mod ord">
          <ac:chgData name="Blankenbichler Thomas" userId="caccdb39-0818-4345-b2a2-c62118dc81f6" providerId="ADAL" clId="{D78CCB2E-B146-4687-8419-EBDBFC95447F}" dt="2024-06-24T19:06:12.882" v="1991" actId="404"/>
          <ac:spMkLst>
            <pc:docMk/>
            <pc:sldMk cId="1708520438" sldId="354"/>
            <ac:spMk id="9" creationId="{78D71853-1788-2678-09A1-3B50BFE6D277}"/>
          </ac:spMkLst>
        </pc:spChg>
      </pc:sldChg>
      <pc:sldChg chg="addSp delSp modSp mod">
        <pc:chgData name="Blankenbichler Thomas" userId="caccdb39-0818-4345-b2a2-c62118dc81f6" providerId="ADAL" clId="{D78CCB2E-B146-4687-8419-EBDBFC95447F}" dt="2024-06-24T18:15:05.398" v="1431" actId="478"/>
        <pc:sldMkLst>
          <pc:docMk/>
          <pc:sldMk cId="2877815642" sldId="356"/>
        </pc:sldMkLst>
        <pc:spChg chg="mod">
          <ac:chgData name="Blankenbichler Thomas" userId="caccdb39-0818-4345-b2a2-c62118dc81f6" providerId="ADAL" clId="{D78CCB2E-B146-4687-8419-EBDBFC95447F}" dt="2024-06-24T18:14:51.113" v="1430" actId="1076"/>
          <ac:spMkLst>
            <pc:docMk/>
            <pc:sldMk cId="2877815642" sldId="356"/>
            <ac:spMk id="17" creationId="{6EEB8C09-8B48-BB32-8C41-165D44CD9FF5}"/>
          </ac:spMkLst>
        </pc:spChg>
        <pc:picChg chg="del mod">
          <ac:chgData name="Blankenbichler Thomas" userId="caccdb39-0818-4345-b2a2-c62118dc81f6" providerId="ADAL" clId="{D78CCB2E-B146-4687-8419-EBDBFC95447F}" dt="2024-06-24T18:15:05.398" v="1431" actId="478"/>
          <ac:picMkLst>
            <pc:docMk/>
            <pc:sldMk cId="2877815642" sldId="356"/>
            <ac:picMk id="9" creationId="{CB951E63-9125-28CB-1888-37E8AD1AE307}"/>
          </ac:picMkLst>
        </pc:picChg>
        <pc:picChg chg="add mod">
          <ac:chgData name="Blankenbichler Thomas" userId="caccdb39-0818-4345-b2a2-c62118dc81f6" providerId="ADAL" clId="{D78CCB2E-B146-4687-8419-EBDBFC95447F}" dt="2024-06-24T18:12:52.837" v="1375" actId="1076"/>
          <ac:picMkLst>
            <pc:docMk/>
            <pc:sldMk cId="2877815642" sldId="356"/>
            <ac:picMk id="10" creationId="{3309C2F5-C523-254E-C06C-D7F81E7B8B95}"/>
          </ac:picMkLst>
        </pc:picChg>
        <pc:picChg chg="add mod">
          <ac:chgData name="Blankenbichler Thomas" userId="caccdb39-0818-4345-b2a2-c62118dc81f6" providerId="ADAL" clId="{D78CCB2E-B146-4687-8419-EBDBFC95447F}" dt="2024-06-24T18:13:13.325" v="1379" actId="1076"/>
          <ac:picMkLst>
            <pc:docMk/>
            <pc:sldMk cId="2877815642" sldId="356"/>
            <ac:picMk id="12" creationId="{543FBEDF-D9E5-EEAE-7B7F-D66E1A744E9D}"/>
          </ac:picMkLst>
        </pc:picChg>
        <pc:picChg chg="add del mod">
          <ac:chgData name="Blankenbichler Thomas" userId="caccdb39-0818-4345-b2a2-c62118dc81f6" providerId="ADAL" clId="{D78CCB2E-B146-4687-8419-EBDBFC95447F}" dt="2024-06-24T18:08:21.970" v="1276" actId="478"/>
          <ac:picMkLst>
            <pc:docMk/>
            <pc:sldMk cId="2877815642" sldId="356"/>
            <ac:picMk id="14" creationId="{69856369-1CC9-4A75-0C8C-02CC2FF0BB7C}"/>
          </ac:picMkLst>
        </pc:picChg>
        <pc:picChg chg="add mod">
          <ac:chgData name="Blankenbichler Thomas" userId="caccdb39-0818-4345-b2a2-c62118dc81f6" providerId="ADAL" clId="{D78CCB2E-B146-4687-8419-EBDBFC95447F}" dt="2024-06-24T18:12:44.558" v="1372" actId="1076"/>
          <ac:picMkLst>
            <pc:docMk/>
            <pc:sldMk cId="2877815642" sldId="356"/>
            <ac:picMk id="16" creationId="{E1F6DBCB-8DFF-4986-8B4F-1BD10FFA5B70}"/>
          </ac:picMkLst>
        </pc:picChg>
        <pc:picChg chg="add mod">
          <ac:chgData name="Blankenbichler Thomas" userId="caccdb39-0818-4345-b2a2-c62118dc81f6" providerId="ADAL" clId="{D78CCB2E-B146-4687-8419-EBDBFC95447F}" dt="2024-06-24T18:13:27.382" v="1382" actId="1076"/>
          <ac:picMkLst>
            <pc:docMk/>
            <pc:sldMk cId="2877815642" sldId="356"/>
            <ac:picMk id="18" creationId="{6A9D8020-4560-C433-0F56-D8875E25A0E7}"/>
          </ac:picMkLst>
        </pc:picChg>
        <pc:picChg chg="add mod">
          <ac:chgData name="Blankenbichler Thomas" userId="caccdb39-0818-4345-b2a2-c62118dc81f6" providerId="ADAL" clId="{D78CCB2E-B146-4687-8419-EBDBFC95447F}" dt="2024-06-24T18:12:56.166" v="1376" actId="1076"/>
          <ac:picMkLst>
            <pc:docMk/>
            <pc:sldMk cId="2877815642" sldId="356"/>
            <ac:picMk id="20" creationId="{CDB78F40-00F2-A0E5-8431-FA824A825C89}"/>
          </ac:picMkLst>
        </pc:picChg>
        <pc:picChg chg="add mod">
          <ac:chgData name="Blankenbichler Thomas" userId="caccdb39-0818-4345-b2a2-c62118dc81f6" providerId="ADAL" clId="{D78CCB2E-B146-4687-8419-EBDBFC95447F}" dt="2024-06-24T18:11:41.372" v="1350" actId="14100"/>
          <ac:picMkLst>
            <pc:docMk/>
            <pc:sldMk cId="2877815642" sldId="356"/>
            <ac:picMk id="22" creationId="{145D8ED0-0459-8D79-7770-7DEE3E8E97FA}"/>
          </ac:picMkLst>
        </pc:picChg>
        <pc:picChg chg="add mod">
          <ac:chgData name="Blankenbichler Thomas" userId="caccdb39-0818-4345-b2a2-c62118dc81f6" providerId="ADAL" clId="{D78CCB2E-B146-4687-8419-EBDBFC95447F}" dt="2024-06-24T18:11:52.316" v="1356" actId="1076"/>
          <ac:picMkLst>
            <pc:docMk/>
            <pc:sldMk cId="2877815642" sldId="356"/>
            <ac:picMk id="24" creationId="{6BE489CB-7620-D673-3A1E-7F54203135A7}"/>
          </ac:picMkLst>
        </pc:picChg>
        <pc:picChg chg="add mod">
          <ac:chgData name="Blankenbichler Thomas" userId="caccdb39-0818-4345-b2a2-c62118dc81f6" providerId="ADAL" clId="{D78CCB2E-B146-4687-8419-EBDBFC95447F}" dt="2024-06-24T18:12:33.358" v="1370" actId="1076"/>
          <ac:picMkLst>
            <pc:docMk/>
            <pc:sldMk cId="2877815642" sldId="356"/>
            <ac:picMk id="26" creationId="{9DFEBD24-FDD0-6399-D6D9-AB9AC124532B}"/>
          </ac:picMkLst>
        </pc:picChg>
        <pc:picChg chg="add mod">
          <ac:chgData name="Blankenbichler Thomas" userId="caccdb39-0818-4345-b2a2-c62118dc81f6" providerId="ADAL" clId="{D78CCB2E-B146-4687-8419-EBDBFC95447F}" dt="2024-06-24T18:13:25.965" v="1381" actId="1076"/>
          <ac:picMkLst>
            <pc:docMk/>
            <pc:sldMk cId="2877815642" sldId="356"/>
            <ac:picMk id="28" creationId="{5919985F-4764-86D9-117F-A7114CF6B674}"/>
          </ac:picMkLst>
        </pc:picChg>
        <pc:picChg chg="add mod">
          <ac:chgData name="Blankenbichler Thomas" userId="caccdb39-0818-4345-b2a2-c62118dc81f6" providerId="ADAL" clId="{D78CCB2E-B146-4687-8419-EBDBFC95447F}" dt="2024-06-24T18:12:19.204" v="1367" actId="1076"/>
          <ac:picMkLst>
            <pc:docMk/>
            <pc:sldMk cId="2877815642" sldId="356"/>
            <ac:picMk id="30" creationId="{ACDC9EE3-8F20-D5D7-942D-9586F30631F1}"/>
          </ac:picMkLst>
        </pc:picChg>
      </pc:sldChg>
      <pc:sldChg chg="addSp delSp modSp new del mod modClrScheme chgLayout">
        <pc:chgData name="Blankenbichler Thomas" userId="caccdb39-0818-4345-b2a2-c62118dc81f6" providerId="ADAL" clId="{D78CCB2E-B146-4687-8419-EBDBFC95447F}" dt="2024-06-24T18:04:49.451" v="1249" actId="2696"/>
        <pc:sldMkLst>
          <pc:docMk/>
          <pc:sldMk cId="4001332783" sldId="356"/>
        </pc:sldMkLst>
        <pc:spChg chg="del mod ord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2" creationId="{D472F7ED-1B0C-6CEC-14B4-6953DB20F221}"/>
          </ac:spMkLst>
        </pc:spChg>
        <pc:spChg chg="del mod ord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3" creationId="{3C1F3671-5B73-C5FF-6647-57EF46127E48}"/>
          </ac:spMkLst>
        </pc:spChg>
        <pc:spChg chg="del">
          <ac:chgData name="Blankenbichler Thomas" userId="caccdb39-0818-4345-b2a2-c62118dc81f6" providerId="ADAL" clId="{D78CCB2E-B146-4687-8419-EBDBFC95447F}" dt="2024-06-24T18:04:16.116" v="1230" actId="700"/>
          <ac:spMkLst>
            <pc:docMk/>
            <pc:sldMk cId="4001332783" sldId="356"/>
            <ac:spMk id="4" creationId="{8592BD0E-7F33-4293-BFCA-A1050653FCDF}"/>
          </ac:spMkLst>
        </pc:spChg>
        <pc:spChg chg="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5" creationId="{52E5232D-A629-7FA4-E576-69F002F775C5}"/>
          </ac:spMkLst>
        </pc:spChg>
        <pc:spChg chg="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6" creationId="{468CC13E-2E39-8AC5-2FE7-0D083E355329}"/>
          </ac:spMkLst>
        </pc:spChg>
        <pc:spChg chg="add del mod ord">
          <ac:chgData name="Blankenbichler Thomas" userId="caccdb39-0818-4345-b2a2-c62118dc81f6" providerId="ADAL" clId="{D78CCB2E-B146-4687-8419-EBDBFC95447F}" dt="2024-06-24T18:04:23.941" v="1233" actId="26606"/>
          <ac:spMkLst>
            <pc:docMk/>
            <pc:sldMk cId="4001332783" sldId="356"/>
            <ac:spMk id="7" creationId="{8484421E-7BC6-3E74-E45A-097D68AC65FD}"/>
          </ac:spMkLst>
        </pc:spChg>
        <pc:spChg chg="add del mod ord">
          <ac:chgData name="Blankenbichler Thomas" userId="caccdb39-0818-4345-b2a2-c62118dc81f6" providerId="ADAL" clId="{D78CCB2E-B146-4687-8419-EBDBFC95447F}" dt="2024-06-24T18:04:23.941" v="1233" actId="26606"/>
          <ac:spMkLst>
            <pc:docMk/>
            <pc:sldMk cId="4001332783" sldId="356"/>
            <ac:spMk id="8" creationId="{CBEC6D2C-0677-A3EA-389A-CC7551ABA4CD}"/>
          </ac:spMkLst>
        </pc:spChg>
        <pc:spChg chg="add mod ord">
          <ac:chgData name="Blankenbichler Thomas" userId="caccdb39-0818-4345-b2a2-c62118dc81f6" providerId="ADAL" clId="{D78CCB2E-B146-4687-8419-EBDBFC95447F}" dt="2024-06-24T18:04:39.664" v="1248" actId="20577"/>
          <ac:spMkLst>
            <pc:docMk/>
            <pc:sldMk cId="4001332783" sldId="356"/>
            <ac:spMk id="9" creationId="{A697AE85-EC21-F969-5862-D557033F6D8A}"/>
          </ac:spMkLst>
        </pc:spChg>
        <pc:spChg chg="add del 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3" creationId="{F71C42D4-E2C9-9304-DB4D-204BB83EFF3D}"/>
          </ac:spMkLst>
        </pc:spChg>
        <pc:spChg chg="add del mod">
          <ac:chgData name="Blankenbichler Thomas" userId="caccdb39-0818-4345-b2a2-c62118dc81f6" providerId="ADAL" clId="{D78CCB2E-B146-4687-8419-EBDBFC95447F}" dt="2024-06-24T18:04:23.931" v="1232" actId="26606"/>
          <ac:spMkLst>
            <pc:docMk/>
            <pc:sldMk cId="4001332783" sldId="356"/>
            <ac:spMk id="14" creationId="{A008A1D9-AF5A-6EE0-9C83-1E878BFCB504}"/>
          </ac:spMkLst>
        </pc:spChg>
        <pc:spChg chg="add del mo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5" creationId="{E786511E-23EA-21CB-5134-773864D7B24D}"/>
          </ac:spMkLst>
        </pc:spChg>
        <pc:spChg chg="add del mod">
          <ac:chgData name="Blankenbichler Thomas" userId="caccdb39-0818-4345-b2a2-c62118dc81f6" providerId="ADAL" clId="{D78CCB2E-B146-4687-8419-EBDBFC95447F}" dt="2024-06-24T18:04:23.931" v="1232" actId="26606"/>
          <ac:spMkLst>
            <pc:docMk/>
            <pc:sldMk cId="4001332783" sldId="356"/>
            <ac:spMk id="16" creationId="{9227C776-E681-4F5A-4D71-A80C3B451415}"/>
          </ac:spMkLst>
        </pc:spChg>
        <pc:spChg chg="add mod ord">
          <ac:chgData name="Blankenbichler Thomas" userId="caccdb39-0818-4345-b2a2-c62118dc81f6" providerId="ADAL" clId="{D78CCB2E-B146-4687-8419-EBDBFC95447F}" dt="2024-06-24T18:04:29.741" v="1234" actId="700"/>
          <ac:spMkLst>
            <pc:docMk/>
            <pc:sldMk cId="4001332783" sldId="356"/>
            <ac:spMk id="17" creationId="{D66747A7-3BC1-5810-B0CE-2B396B50D735}"/>
          </ac:spMkLst>
        </pc:spChg>
        <pc:picChg chg="add del">
          <ac:chgData name="Blankenbichler Thomas" userId="caccdb39-0818-4345-b2a2-c62118dc81f6" providerId="ADAL" clId="{D78CCB2E-B146-4687-8419-EBDBFC95447F}" dt="2024-06-24T18:04:23.931" v="1232" actId="26606"/>
          <ac:picMkLst>
            <pc:docMk/>
            <pc:sldMk cId="4001332783" sldId="356"/>
            <ac:picMk id="10" creationId="{8FA515F6-4BFE-24CC-CEDC-D58BCA90C948}"/>
          </ac:picMkLst>
        </pc:picChg>
      </pc:sldChg>
      <pc:sldChg chg="addSp delSp modSp new mod">
        <pc:chgData name="Blankenbichler Thomas" userId="caccdb39-0818-4345-b2a2-c62118dc81f6" providerId="ADAL" clId="{D78CCB2E-B146-4687-8419-EBDBFC95447F}" dt="2024-06-24T18:52:38.463" v="1579" actId="1076"/>
        <pc:sldMkLst>
          <pc:docMk/>
          <pc:sldMk cId="2762205158" sldId="359"/>
        </pc:sldMkLst>
        <pc:spChg chg="mod ord">
          <ac:chgData name="Blankenbichler Thomas" userId="caccdb39-0818-4345-b2a2-c62118dc81f6" providerId="ADAL" clId="{D78CCB2E-B146-4687-8419-EBDBFC95447F}" dt="2024-06-24T18:49:58.243" v="1566" actId="1076"/>
          <ac:spMkLst>
            <pc:docMk/>
            <pc:sldMk cId="2762205158" sldId="359"/>
            <ac:spMk id="2" creationId="{255EB3BB-1E47-B596-9FFD-ACE190994736}"/>
          </ac:spMkLst>
        </pc:spChg>
        <pc:spChg chg="del">
          <ac:chgData name="Blankenbichler Thomas" userId="caccdb39-0818-4345-b2a2-c62118dc81f6" providerId="ADAL" clId="{D78CCB2E-B146-4687-8419-EBDBFC95447F}" dt="2024-06-24T18:46:58.405" v="1532"/>
          <ac:spMkLst>
            <pc:docMk/>
            <pc:sldMk cId="2762205158" sldId="359"/>
            <ac:spMk id="3" creationId="{494EEE72-3601-A358-EF74-7BAC34EFDD26}"/>
          </ac:spMkLst>
        </pc:spChg>
        <pc:picChg chg="add mod">
          <ac:chgData name="Blankenbichler Thomas" userId="caccdb39-0818-4345-b2a2-c62118dc81f6" providerId="ADAL" clId="{D78CCB2E-B146-4687-8419-EBDBFC95447F}" dt="2024-06-24T18:49:39.410" v="1553" actId="1076"/>
          <ac:picMkLst>
            <pc:docMk/>
            <pc:sldMk cId="2762205158" sldId="359"/>
            <ac:picMk id="8" creationId="{488A2089-9348-D9F6-1EF8-F5A71FD01B82}"/>
          </ac:picMkLst>
        </pc:picChg>
        <pc:picChg chg="add mod">
          <ac:chgData name="Blankenbichler Thomas" userId="caccdb39-0818-4345-b2a2-c62118dc81f6" providerId="ADAL" clId="{D78CCB2E-B146-4687-8419-EBDBFC95447F}" dt="2024-06-24T18:52:38.463" v="1579" actId="1076"/>
          <ac:picMkLst>
            <pc:docMk/>
            <pc:sldMk cId="2762205158" sldId="359"/>
            <ac:picMk id="10" creationId="{85AC1C7F-4CD9-30B6-A388-0105A6517149}"/>
          </ac:picMkLst>
        </pc:picChg>
      </pc:sldChg>
      <pc:sldChg chg="addSp delSp modSp new del mod modClrScheme chgLayout">
        <pc:chgData name="Blankenbichler Thomas" userId="caccdb39-0818-4345-b2a2-c62118dc81f6" providerId="ADAL" clId="{D78CCB2E-B146-4687-8419-EBDBFC95447F}" dt="2024-06-24T18:49:10.079" v="1548" actId="47"/>
        <pc:sldMkLst>
          <pc:docMk/>
          <pc:sldMk cId="38069240" sldId="360"/>
        </pc:sldMkLst>
        <pc:spChg chg="del 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2" creationId="{A9D81928-32F1-98B9-0DDF-7C4B15313392}"/>
          </ac:spMkLst>
        </pc:spChg>
        <pc:spChg chg="del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3" creationId="{52346726-DA0D-C6F2-BFE2-6BF89A71EE97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4" creationId="{C6106FE1-4B0C-0C62-8A42-50E9BD56E34B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5" creationId="{A1505276-F888-B2A2-1447-B9CCF08DB5C4}"/>
          </ac:spMkLst>
        </pc:spChg>
        <pc:spChg chg="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6" creationId="{422B6540-263F-683C-A8C8-28B7C28EC979}"/>
          </ac:spMkLst>
        </pc:spChg>
        <pc:spChg chg="add mod ord">
          <ac:chgData name="Blankenbichler Thomas" userId="caccdb39-0818-4345-b2a2-c62118dc81f6" providerId="ADAL" clId="{D78CCB2E-B146-4687-8419-EBDBFC95447F}" dt="2024-06-24T18:48:57.482" v="1547" actId="700"/>
          <ac:spMkLst>
            <pc:docMk/>
            <pc:sldMk cId="38069240" sldId="360"/>
            <ac:spMk id="7" creationId="{496E50C8-512A-F7FD-4AE4-002A0689C330}"/>
          </ac:spMkLst>
        </pc:spChg>
      </pc:sldChg>
      <pc:sldChg chg="addSp delSp modSp new mod">
        <pc:chgData name="Blankenbichler Thomas" userId="caccdb39-0818-4345-b2a2-c62118dc81f6" providerId="ADAL" clId="{D78CCB2E-B146-4687-8419-EBDBFC95447F}" dt="2024-06-24T18:52:57.351" v="1592" actId="1076"/>
        <pc:sldMkLst>
          <pc:docMk/>
          <pc:sldMk cId="3141002883" sldId="360"/>
        </pc:sldMkLst>
        <pc:spChg chg="mod">
          <ac:chgData name="Blankenbichler Thomas" userId="caccdb39-0818-4345-b2a2-c62118dc81f6" providerId="ADAL" clId="{D78CCB2E-B146-4687-8419-EBDBFC95447F}" dt="2024-06-24T18:52:57.351" v="1592" actId="1076"/>
          <ac:spMkLst>
            <pc:docMk/>
            <pc:sldMk cId="3141002883" sldId="360"/>
            <ac:spMk id="2" creationId="{11179C79-61F8-CC74-1033-2130492F3DAB}"/>
          </ac:spMkLst>
        </pc:spChg>
        <pc:spChg chg="del">
          <ac:chgData name="Blankenbichler Thomas" userId="caccdb39-0818-4345-b2a2-c62118dc81f6" providerId="ADAL" clId="{D78CCB2E-B146-4687-8419-EBDBFC95447F}" dt="2024-06-24T18:51:46.723" v="1568"/>
          <ac:spMkLst>
            <pc:docMk/>
            <pc:sldMk cId="3141002883" sldId="360"/>
            <ac:spMk id="3" creationId="{3B528B44-AEE9-8861-D954-7ABEB2DCA71C}"/>
          </ac:spMkLst>
        </pc:spChg>
        <pc:picChg chg="add mod">
          <ac:chgData name="Blankenbichler Thomas" userId="caccdb39-0818-4345-b2a2-c62118dc81f6" providerId="ADAL" clId="{D78CCB2E-B146-4687-8419-EBDBFC95447F}" dt="2024-06-24T18:52:29.055" v="1577" actId="1076"/>
          <ac:picMkLst>
            <pc:docMk/>
            <pc:sldMk cId="3141002883" sldId="360"/>
            <ac:picMk id="8" creationId="{B940D38E-8E20-4B0B-1CA8-ED27BEF1B046}"/>
          </ac:picMkLst>
        </pc:picChg>
        <pc:picChg chg="add mod">
          <ac:chgData name="Blankenbichler Thomas" userId="caccdb39-0818-4345-b2a2-c62118dc81f6" providerId="ADAL" clId="{D78CCB2E-B146-4687-8419-EBDBFC95447F}" dt="2024-06-24T18:52:48.007" v="1581" actId="1076"/>
          <ac:picMkLst>
            <pc:docMk/>
            <pc:sldMk cId="3141002883" sldId="360"/>
            <ac:picMk id="10" creationId="{B3D5CD63-54E6-A9EC-5D27-38495DBB5F9A}"/>
          </ac:picMkLst>
        </pc:picChg>
      </pc:sldChg>
    </pc:docChg>
  </pc:docChgLst>
  <pc:docChgLst>
    <pc:chgData name="Leidinger Leo" userId="59916ca2-ece7-424b-9b51-447dd2f26bee" providerId="ADAL" clId="{B596A941-14BC-4D8A-99B1-6924FE961FA7}"/>
    <pc:docChg chg="undo redo custSel modSld sldOrd modMainMaster">
      <pc:chgData name="Leidinger Leo" userId="59916ca2-ece7-424b-9b51-447dd2f26bee" providerId="ADAL" clId="{B596A941-14BC-4D8A-99B1-6924FE961FA7}" dt="2024-06-11T08:32:01.699" v="997" actId="20577"/>
      <pc:docMkLst>
        <pc:docMk/>
      </pc:docMkLst>
      <pc:sldChg chg="modSp mod modTransition">
        <pc:chgData name="Leidinger Leo" userId="59916ca2-ece7-424b-9b51-447dd2f26bee" providerId="ADAL" clId="{B596A941-14BC-4D8A-99B1-6924FE961FA7}" dt="2024-06-11T08:32:01.699" v="997" actId="20577"/>
        <pc:sldMkLst>
          <pc:docMk/>
          <pc:sldMk cId="3792915627" sldId="256"/>
        </pc:sldMkLst>
        <pc:spChg chg="mod">
          <ac:chgData name="Leidinger Leo" userId="59916ca2-ece7-424b-9b51-447dd2f26bee" providerId="ADAL" clId="{B596A941-14BC-4D8A-99B1-6924FE961FA7}" dt="2024-06-11T08:32:01.699" v="997" actId="20577"/>
          <ac:spMkLst>
            <pc:docMk/>
            <pc:sldMk cId="3792915627" sldId="256"/>
            <ac:spMk id="2" creationId="{00000000-0000-0000-0000-000000000000}"/>
          </ac:spMkLst>
        </pc:spChg>
        <pc:spChg chg="mod">
          <ac:chgData name="Leidinger Leo" userId="59916ca2-ece7-424b-9b51-447dd2f26bee" providerId="ADAL" clId="{B596A941-14BC-4D8A-99B1-6924FE961FA7}" dt="2024-06-11T08:31:28.746" v="995" actId="27636"/>
          <ac:spMkLst>
            <pc:docMk/>
            <pc:sldMk cId="3792915627" sldId="256"/>
            <ac:spMk id="3" creationId="{00000000-0000-0000-0000-000000000000}"/>
          </ac:spMkLst>
        </pc:spChg>
      </pc:sldChg>
      <pc:sldChg chg="modSp mod modTransition">
        <pc:chgData name="Leidinger Leo" userId="59916ca2-ece7-424b-9b51-447dd2f26bee" providerId="ADAL" clId="{B596A941-14BC-4D8A-99B1-6924FE961FA7}" dt="2024-06-11T07:30:20.682" v="981" actId="2710"/>
        <pc:sldMkLst>
          <pc:docMk/>
          <pc:sldMk cId="1511692240" sldId="322"/>
        </pc:sldMkLst>
        <pc:spChg chg="mod">
          <ac:chgData name="Leidinger Leo" userId="59916ca2-ece7-424b-9b51-447dd2f26bee" providerId="ADAL" clId="{B596A941-14BC-4D8A-99B1-6924FE961FA7}" dt="2024-06-11T07:30:20.682" v="981" actId="2710"/>
          <ac:spMkLst>
            <pc:docMk/>
            <pc:sldMk cId="1511692240" sldId="322"/>
            <ac:spMk id="10" creationId="{00000000-0000-0000-0000-000000000000}"/>
          </ac:spMkLst>
        </pc:spChg>
      </pc:sldChg>
      <pc:sldChg chg="addSp modSp mod ord modTransition">
        <pc:chgData name="Leidinger Leo" userId="59916ca2-ece7-424b-9b51-447dd2f26bee" providerId="ADAL" clId="{B596A941-14BC-4D8A-99B1-6924FE961FA7}" dt="2024-06-11T07:31:04.260" v="984" actId="20578"/>
        <pc:sldMkLst>
          <pc:docMk/>
          <pc:sldMk cId="852444641" sldId="324"/>
        </pc:sldMkLst>
        <pc:spChg chg="add mod">
          <ac:chgData name="Leidinger Leo" userId="59916ca2-ece7-424b-9b51-447dd2f26bee" providerId="ADAL" clId="{B596A941-14BC-4D8A-99B1-6924FE961FA7}" dt="2024-06-11T07:26:24.289" v="962" actId="20577"/>
          <ac:spMkLst>
            <pc:docMk/>
            <pc:sldMk cId="852444641" sldId="324"/>
            <ac:spMk id="11" creationId="{FE60DD5C-4D60-92C2-6F5E-D9EA852E917D}"/>
          </ac:spMkLst>
        </pc:spChg>
        <pc:spChg chg="mod">
          <ac:chgData name="Leidinger Leo" userId="59916ca2-ece7-424b-9b51-447dd2f26bee" providerId="ADAL" clId="{B596A941-14BC-4D8A-99B1-6924FE961FA7}" dt="2024-06-10T16:22:23.572" v="233" actId="207"/>
          <ac:spMkLst>
            <pc:docMk/>
            <pc:sldMk cId="852444641" sldId="324"/>
            <ac:spMk id="52" creationId="{F3D5964D-A778-DCC8-A251-8C7234251615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6:18.357" v="960" actId="20577"/>
        <pc:sldMkLst>
          <pc:docMk/>
          <pc:sldMk cId="2464792386" sldId="335"/>
        </pc:sldMkLst>
        <pc:spChg chg="add mod">
          <ac:chgData name="Leidinger Leo" userId="59916ca2-ece7-424b-9b51-447dd2f26bee" providerId="ADAL" clId="{B596A941-14BC-4D8A-99B1-6924FE961FA7}" dt="2024-06-11T07:26:18.357" v="960" actId="20577"/>
          <ac:spMkLst>
            <pc:docMk/>
            <pc:sldMk cId="2464792386" sldId="335"/>
            <ac:spMk id="9" creationId="{C7689DC7-E589-1D9D-7BE9-5DADE86B1506}"/>
          </ac:spMkLst>
        </pc:spChg>
      </pc:sldChg>
      <pc:sldChg chg="modTransition modNotesTx">
        <pc:chgData name="Leidinger Leo" userId="59916ca2-ece7-424b-9b51-447dd2f26bee" providerId="ADAL" clId="{B596A941-14BC-4D8A-99B1-6924FE961FA7}" dt="2024-06-11T07:41:24.826" v="992" actId="20577"/>
        <pc:sldMkLst>
          <pc:docMk/>
          <pc:sldMk cId="309178916" sldId="336"/>
        </pc:sldMkLst>
      </pc:sldChg>
      <pc:sldChg chg="addSp modSp mod modTransition">
        <pc:chgData name="Leidinger Leo" userId="59916ca2-ece7-424b-9b51-447dd2f26bee" providerId="ADAL" clId="{B596A941-14BC-4D8A-99B1-6924FE961FA7}" dt="2024-06-11T07:13:28.192" v="523" actId="20577"/>
        <pc:sldMkLst>
          <pc:docMk/>
          <pc:sldMk cId="1999311373" sldId="337"/>
        </pc:sldMkLst>
        <pc:spChg chg="add mod">
          <ac:chgData name="Leidinger Leo" userId="59916ca2-ece7-424b-9b51-447dd2f26bee" providerId="ADAL" clId="{B596A941-14BC-4D8A-99B1-6924FE961FA7}" dt="2024-06-11T07:12:48.216" v="492" actId="20577"/>
          <ac:spMkLst>
            <pc:docMk/>
            <pc:sldMk cId="1999311373" sldId="337"/>
            <ac:spMk id="7" creationId="{47440061-2EAD-BFC2-A7EE-25CAF0D63BBF}"/>
          </ac:spMkLst>
        </pc:spChg>
        <pc:spChg chg="add mod">
          <ac:chgData name="Leidinger Leo" userId="59916ca2-ece7-424b-9b51-447dd2f26bee" providerId="ADAL" clId="{B596A941-14BC-4D8A-99B1-6924FE961FA7}" dt="2024-06-11T07:12:55.127" v="493"/>
          <ac:spMkLst>
            <pc:docMk/>
            <pc:sldMk cId="1999311373" sldId="337"/>
            <ac:spMk id="9" creationId="{B7DAC693-7CC6-22E3-4813-97314191226C}"/>
          </ac:spMkLst>
        </pc:spChg>
        <pc:spChg chg="add mod">
          <ac:chgData name="Leidinger Leo" userId="59916ca2-ece7-424b-9b51-447dd2f26bee" providerId="ADAL" clId="{B596A941-14BC-4D8A-99B1-6924FE961FA7}" dt="2024-06-11T07:13:28.192" v="523" actId="20577"/>
          <ac:spMkLst>
            <pc:docMk/>
            <pc:sldMk cId="1999311373" sldId="337"/>
            <ac:spMk id="11" creationId="{AC62E024-A61F-D475-C859-FE86246EC615}"/>
          </ac:spMkLst>
        </pc:spChg>
      </pc:sldChg>
      <pc:sldChg chg="addSp delSp modSp mod modTransition">
        <pc:chgData name="Leidinger Leo" userId="59916ca2-ece7-424b-9b51-447dd2f26bee" providerId="ADAL" clId="{B596A941-14BC-4D8A-99B1-6924FE961FA7}" dt="2024-06-11T07:26:06.167" v="958" actId="20577"/>
        <pc:sldMkLst>
          <pc:docMk/>
          <pc:sldMk cId="4083937184" sldId="338"/>
        </pc:sldMkLst>
        <pc:spChg chg="add del mod">
          <ac:chgData name="Leidinger Leo" userId="59916ca2-ece7-424b-9b51-447dd2f26bee" providerId="ADAL" clId="{B596A941-14BC-4D8A-99B1-6924FE961FA7}" dt="2024-06-11T07:07:25.582" v="308"/>
          <ac:spMkLst>
            <pc:docMk/>
            <pc:sldMk cId="4083937184" sldId="338"/>
            <ac:spMk id="5" creationId="{5B99B354-A1C5-1B69-BBD9-B940BA6EC867}"/>
          </ac:spMkLst>
        </pc:spChg>
        <pc:spChg chg="add mod">
          <ac:chgData name="Leidinger Leo" userId="59916ca2-ece7-424b-9b51-447dd2f26bee" providerId="ADAL" clId="{B596A941-14BC-4D8A-99B1-6924FE961FA7}" dt="2024-06-11T07:26:06.167" v="958" actId="20577"/>
          <ac:spMkLst>
            <pc:docMk/>
            <pc:sldMk cId="4083937184" sldId="338"/>
            <ac:spMk id="7" creationId="{76CB0DD1-9E1D-861C-06A5-708964C31B56}"/>
          </ac:spMkLst>
        </pc:spChg>
        <pc:picChg chg="add del mod">
          <ac:chgData name="Leidinger Leo" userId="59916ca2-ece7-424b-9b51-447dd2f26bee" providerId="ADAL" clId="{B596A941-14BC-4D8A-99B1-6924FE961FA7}" dt="2024-06-09T16:16:50.625" v="4" actId="478"/>
          <ac:picMkLst>
            <pc:docMk/>
            <pc:sldMk cId="4083937184" sldId="338"/>
            <ac:picMk id="9" creationId="{E7F3A057-8FB4-1575-70B2-AC3E9FE4F428}"/>
          </ac:picMkLst>
        </pc:picChg>
        <pc:picChg chg="add del mod">
          <ac:chgData name="Leidinger Leo" userId="59916ca2-ece7-424b-9b51-447dd2f26bee" providerId="ADAL" clId="{B596A941-14BC-4D8A-99B1-6924FE961FA7}" dt="2024-06-09T16:24:13.032" v="12" actId="478"/>
          <ac:picMkLst>
            <pc:docMk/>
            <pc:sldMk cId="4083937184" sldId="338"/>
            <ac:picMk id="11" creationId="{4010413A-2403-FBEC-0F11-AF7383D5E7D5}"/>
          </ac:picMkLst>
        </pc:picChg>
        <pc:picChg chg="add del mod">
          <ac:chgData name="Leidinger Leo" userId="59916ca2-ece7-424b-9b51-447dd2f26bee" providerId="ADAL" clId="{B596A941-14BC-4D8A-99B1-6924FE961FA7}" dt="2024-06-09T16:24:13.032" v="12" actId="478"/>
          <ac:picMkLst>
            <pc:docMk/>
            <pc:sldMk cId="4083937184" sldId="338"/>
            <ac:picMk id="13" creationId="{19DBDABF-4449-5609-5705-81C7BFC62154}"/>
          </ac:picMkLst>
        </pc:picChg>
        <pc:picChg chg="add mod">
          <ac:chgData name="Leidinger Leo" userId="59916ca2-ece7-424b-9b51-447dd2f26bee" providerId="ADAL" clId="{B596A941-14BC-4D8A-99B1-6924FE961FA7}" dt="2024-06-09T16:25:47.206" v="33" actId="14100"/>
          <ac:picMkLst>
            <pc:docMk/>
            <pc:sldMk cId="4083937184" sldId="338"/>
            <ac:picMk id="15" creationId="{818DFA07-96FD-E48C-E4FC-487A1DF62CA1}"/>
          </ac:picMkLst>
        </pc:picChg>
        <pc:picChg chg="add mod">
          <ac:chgData name="Leidinger Leo" userId="59916ca2-ece7-424b-9b51-447dd2f26bee" providerId="ADAL" clId="{B596A941-14BC-4D8A-99B1-6924FE961FA7}" dt="2024-06-09T16:25:52.469" v="34" actId="14100"/>
          <ac:picMkLst>
            <pc:docMk/>
            <pc:sldMk cId="4083937184" sldId="338"/>
            <ac:picMk id="17" creationId="{9DE06696-B32A-F308-C3FB-1BF7B9D58D48}"/>
          </ac:picMkLst>
        </pc:picChg>
        <pc:picChg chg="add mod">
          <ac:chgData name="Leidinger Leo" userId="59916ca2-ece7-424b-9b51-447dd2f26bee" providerId="ADAL" clId="{B596A941-14BC-4D8A-99B1-6924FE961FA7}" dt="2024-06-09T18:20:13.290" v="232" actId="962"/>
          <ac:picMkLst>
            <pc:docMk/>
            <pc:sldMk cId="4083937184" sldId="338"/>
            <ac:picMk id="19" creationId="{11E3BFFC-843D-5B1C-DE3A-DD4F129EEECC}"/>
          </ac:picMkLst>
        </pc:pic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2954134017" sldId="339"/>
        </pc:sldMkLst>
      </pc:sldChg>
      <pc:sldChg chg="addSp modSp mod modTransition">
        <pc:chgData name="Leidinger Leo" userId="59916ca2-ece7-424b-9b51-447dd2f26bee" providerId="ADAL" clId="{B596A941-14BC-4D8A-99B1-6924FE961FA7}" dt="2024-06-11T07:25:23.785" v="946" actId="20577"/>
        <pc:sldMkLst>
          <pc:docMk/>
          <pc:sldMk cId="1331398243" sldId="340"/>
        </pc:sldMkLst>
        <pc:spChg chg="add mod">
          <ac:chgData name="Leidinger Leo" userId="59916ca2-ece7-424b-9b51-447dd2f26bee" providerId="ADAL" clId="{B596A941-14BC-4D8A-99B1-6924FE961FA7}" dt="2024-06-11T07:25:23.785" v="946" actId="20577"/>
          <ac:spMkLst>
            <pc:docMk/>
            <pc:sldMk cId="1331398243" sldId="340"/>
            <ac:spMk id="7" creationId="{960A0177-721C-785C-A8F3-4640F4E808BD}"/>
          </ac:spMkLst>
        </pc:spChg>
        <pc:spChg chg="add mod">
          <ac:chgData name="Leidinger Leo" userId="59916ca2-ece7-424b-9b51-447dd2f26bee" providerId="ADAL" clId="{B596A941-14BC-4D8A-99B1-6924FE961FA7}" dt="2024-06-11T07:14:58.441" v="577"/>
          <ac:spMkLst>
            <pc:docMk/>
            <pc:sldMk cId="1331398243" sldId="340"/>
            <ac:spMk id="10" creationId="{6290333A-EE76-B382-6463-61BDBE80D12F}"/>
          </ac:spMkLst>
        </pc:spChg>
        <pc:spChg chg="add mod">
          <ac:chgData name="Leidinger Leo" userId="59916ca2-ece7-424b-9b51-447dd2f26bee" providerId="ADAL" clId="{B596A941-14BC-4D8A-99B1-6924FE961FA7}" dt="2024-06-11T07:25:17.470" v="944" actId="20577"/>
          <ac:spMkLst>
            <pc:docMk/>
            <pc:sldMk cId="1331398243" sldId="340"/>
            <ac:spMk id="11" creationId="{0977FFF4-D7B0-C713-D0EA-F47B8087F81E}"/>
          </ac:spMkLst>
        </pc:spChg>
        <pc:picChg chg="mod">
          <ac:chgData name="Leidinger Leo" userId="59916ca2-ece7-424b-9b51-447dd2f26bee" providerId="ADAL" clId="{B596A941-14BC-4D8A-99B1-6924FE961FA7}" dt="2024-06-11T07:15:02.450" v="579" actId="1076"/>
          <ac:picMkLst>
            <pc:docMk/>
            <pc:sldMk cId="1331398243" sldId="340"/>
            <ac:picMk id="5" creationId="{575E62AD-6EEB-44AA-E76F-51E33185C327}"/>
          </ac:picMkLst>
        </pc:picChg>
      </pc:sldChg>
      <pc:sldChg chg="addSp modSp mod modTransition">
        <pc:chgData name="Leidinger Leo" userId="59916ca2-ece7-424b-9b51-447dd2f26bee" providerId="ADAL" clId="{B596A941-14BC-4D8A-99B1-6924FE961FA7}" dt="2024-06-11T07:27:09.564" v="966" actId="20577"/>
        <pc:sldMkLst>
          <pc:docMk/>
          <pc:sldMk cId="841406747" sldId="341"/>
        </pc:sldMkLst>
        <pc:spChg chg="add mod">
          <ac:chgData name="Leidinger Leo" userId="59916ca2-ece7-424b-9b51-447dd2f26bee" providerId="ADAL" clId="{B596A941-14BC-4D8A-99B1-6924FE961FA7}" dt="2024-06-11T07:27:06.058" v="964" actId="20577"/>
          <ac:spMkLst>
            <pc:docMk/>
            <pc:sldMk cId="841406747" sldId="341"/>
            <ac:spMk id="3" creationId="{1BC79044-6543-11CD-3465-1655237A2D98}"/>
          </ac:spMkLst>
        </pc:spChg>
        <pc:spChg chg="add mod">
          <ac:chgData name="Leidinger Leo" userId="59916ca2-ece7-424b-9b51-447dd2f26bee" providerId="ADAL" clId="{B596A941-14BC-4D8A-99B1-6924FE961FA7}" dt="2024-06-11T07:27:09.564" v="966" actId="20577"/>
          <ac:spMkLst>
            <pc:docMk/>
            <pc:sldMk cId="841406747" sldId="341"/>
            <ac:spMk id="5" creationId="{2013F6A6-AF54-86A0-8840-075A5DC1E1D7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14:11.598" v="549" actId="20577"/>
        <pc:sldMkLst>
          <pc:docMk/>
          <pc:sldMk cId="3496536127" sldId="342"/>
        </pc:sldMkLst>
        <pc:spChg chg="add mod">
          <ac:chgData name="Leidinger Leo" userId="59916ca2-ece7-424b-9b51-447dd2f26bee" providerId="ADAL" clId="{B596A941-14BC-4D8A-99B1-6924FE961FA7}" dt="2024-06-11T07:14:11.598" v="549" actId="20577"/>
          <ac:spMkLst>
            <pc:docMk/>
            <pc:sldMk cId="3496536127" sldId="342"/>
            <ac:spMk id="9" creationId="{5918DEE3-DC03-7A1C-500B-B03BFEAF9919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7:23.995" v="968" actId="20577"/>
        <pc:sldMkLst>
          <pc:docMk/>
          <pc:sldMk cId="1578307644" sldId="344"/>
        </pc:sldMkLst>
        <pc:spChg chg="add mod">
          <ac:chgData name="Leidinger Leo" userId="59916ca2-ece7-424b-9b51-447dd2f26bee" providerId="ADAL" clId="{B596A941-14BC-4D8A-99B1-6924FE961FA7}" dt="2024-06-11T07:27:23.995" v="968" actId="20577"/>
          <ac:spMkLst>
            <pc:docMk/>
            <pc:sldMk cId="1578307644" sldId="344"/>
            <ac:spMk id="5" creationId="{7A097F90-9077-61EF-01C0-B3A9B17B4F7F}"/>
          </ac:spMkLst>
        </pc:sp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658305131" sldId="345"/>
        </pc:sldMkLst>
      </pc:sldChg>
      <pc:sldChg chg="modSp mod modTransition">
        <pc:chgData name="Leidinger Leo" userId="59916ca2-ece7-424b-9b51-447dd2f26bee" providerId="ADAL" clId="{B596A941-14BC-4D8A-99B1-6924FE961FA7}" dt="2024-06-11T07:33:07.006" v="991" actId="2710"/>
        <pc:sldMkLst>
          <pc:docMk/>
          <pc:sldMk cId="3214991616" sldId="346"/>
        </pc:sldMkLst>
        <pc:spChg chg="mod">
          <ac:chgData name="Leidinger Leo" userId="59916ca2-ece7-424b-9b51-447dd2f26bee" providerId="ADAL" clId="{B596A941-14BC-4D8A-99B1-6924FE961FA7}" dt="2024-06-11T07:33:07.006" v="991" actId="2710"/>
          <ac:spMkLst>
            <pc:docMk/>
            <pc:sldMk cId="3214991616" sldId="346"/>
            <ac:spMk id="3" creationId="{821D48E2-5BE2-8F92-D29C-E0B7EC29B4F8}"/>
          </ac:spMkLst>
        </pc:spChg>
      </pc:sldChg>
      <pc:sldChg chg="addSp modSp mod modTransition">
        <pc:chgData name="Leidinger Leo" userId="59916ca2-ece7-424b-9b51-447dd2f26bee" providerId="ADAL" clId="{B596A941-14BC-4D8A-99B1-6924FE961FA7}" dt="2024-06-11T07:25:54.170" v="954" actId="20577"/>
        <pc:sldMkLst>
          <pc:docMk/>
          <pc:sldMk cId="1700600089" sldId="347"/>
        </pc:sldMkLst>
        <pc:spChg chg="add mod">
          <ac:chgData name="Leidinger Leo" userId="59916ca2-ece7-424b-9b51-447dd2f26bee" providerId="ADAL" clId="{B596A941-14BC-4D8A-99B1-6924FE961FA7}" dt="2024-06-11T07:25:54.170" v="954" actId="20577"/>
          <ac:spMkLst>
            <pc:docMk/>
            <pc:sldMk cId="1700600089" sldId="347"/>
            <ac:spMk id="5" creationId="{28D6D2FD-5133-CAAD-5156-96B495534B35}"/>
          </ac:spMkLst>
        </pc:spChg>
        <pc:spChg chg="add mod">
          <ac:chgData name="Leidinger Leo" userId="59916ca2-ece7-424b-9b51-447dd2f26bee" providerId="ADAL" clId="{B596A941-14BC-4D8A-99B1-6924FE961FA7}" dt="2024-06-11T07:25:46.629" v="950" actId="20577"/>
          <ac:spMkLst>
            <pc:docMk/>
            <pc:sldMk cId="1700600089" sldId="347"/>
            <ac:spMk id="7" creationId="{437EAF4A-6529-C000-CEFC-8E1F428D78CB}"/>
          </ac:spMkLst>
        </pc:spChg>
      </pc:sldChg>
      <pc:sldChg chg="addSp modSp mod modTransition modAnim">
        <pc:chgData name="Leidinger Leo" userId="59916ca2-ece7-424b-9b51-447dd2f26bee" providerId="ADAL" clId="{B596A941-14BC-4D8A-99B1-6924FE961FA7}" dt="2024-06-11T07:29:31.326" v="980" actId="1076"/>
        <pc:sldMkLst>
          <pc:docMk/>
          <pc:sldMk cId="966625850" sldId="348"/>
        </pc:sldMkLst>
        <pc:spChg chg="add mod">
          <ac:chgData name="Leidinger Leo" userId="59916ca2-ece7-424b-9b51-447dd2f26bee" providerId="ADAL" clId="{B596A941-14BC-4D8A-99B1-6924FE961FA7}" dt="2024-06-11T07:23:20.183" v="933" actId="1076"/>
          <ac:spMkLst>
            <pc:docMk/>
            <pc:sldMk cId="966625850" sldId="348"/>
            <ac:spMk id="10" creationId="{AD034347-A89A-A079-027E-0622E602906B}"/>
          </ac:spMkLst>
        </pc:spChg>
        <pc:spChg chg="add mod ord modVis">
          <ac:chgData name="Leidinger Leo" userId="59916ca2-ece7-424b-9b51-447dd2f26bee" providerId="ADAL" clId="{B596A941-14BC-4D8A-99B1-6924FE961FA7}" dt="2024-06-11T07:28:08.611" v="972" actId="1076"/>
          <ac:spMkLst>
            <pc:docMk/>
            <pc:sldMk cId="966625850" sldId="348"/>
            <ac:spMk id="12" creationId="{A6BF7D39-00A0-AF51-333E-151748B2FA45}"/>
          </ac:spMkLst>
        </pc:spChg>
        <pc:spChg chg="add mod">
          <ac:chgData name="Leidinger Leo" userId="59916ca2-ece7-424b-9b51-447dd2f26bee" providerId="ADAL" clId="{B596A941-14BC-4D8A-99B1-6924FE961FA7}" dt="2024-06-11T07:24:37.608" v="937" actId="1076"/>
          <ac:spMkLst>
            <pc:docMk/>
            <pc:sldMk cId="966625850" sldId="348"/>
            <ac:spMk id="14" creationId="{43186168-2431-990B-7642-C23D396752A0}"/>
          </ac:spMkLst>
        </pc:spChg>
        <pc:spChg chg="add mod ord">
          <ac:chgData name="Leidinger Leo" userId="59916ca2-ece7-424b-9b51-447dd2f26bee" providerId="ADAL" clId="{B596A941-14BC-4D8A-99B1-6924FE961FA7}" dt="2024-06-11T07:24:15.025" v="935" actId="166"/>
          <ac:spMkLst>
            <pc:docMk/>
            <pc:sldMk cId="966625850" sldId="348"/>
            <ac:spMk id="15" creationId="{9749C1D0-83FE-D11D-FB48-16895F7C8526}"/>
          </ac:spMkLst>
        </pc:spChg>
        <pc:spChg chg="add mod">
          <ac:chgData name="Leidinger Leo" userId="59916ca2-ece7-424b-9b51-447dd2f26bee" providerId="ADAL" clId="{B596A941-14BC-4D8A-99B1-6924FE961FA7}" dt="2024-06-11T07:29:31.326" v="980" actId="1076"/>
          <ac:spMkLst>
            <pc:docMk/>
            <pc:sldMk cId="966625850" sldId="348"/>
            <ac:spMk id="19" creationId="{1568F3EC-6C42-A0B3-E769-D592C0FD549A}"/>
          </ac:spMkLst>
        </pc:spChg>
      </pc:sldChg>
      <pc:sldChg chg="modTransition">
        <pc:chgData name="Leidinger Leo" userId="59916ca2-ece7-424b-9b51-447dd2f26bee" providerId="ADAL" clId="{B596A941-14BC-4D8A-99B1-6924FE961FA7}" dt="2024-06-10T16:54:03.165" v="234"/>
        <pc:sldMkLst>
          <pc:docMk/>
          <pc:sldMk cId="695954423" sldId="349"/>
        </pc:sldMkLst>
      </pc:sldChg>
      <pc:sldMasterChg chg="modSldLayout">
        <pc:chgData name="Leidinger Leo" userId="59916ca2-ece7-424b-9b51-447dd2f26bee" providerId="ADAL" clId="{B596A941-14BC-4D8A-99B1-6924FE961FA7}" dt="2024-06-11T06:48:25.180" v="241" actId="478"/>
        <pc:sldMasterMkLst>
          <pc:docMk/>
          <pc:sldMasterMk cId="2059464327" sldId="2147483648"/>
        </pc:sldMasterMkLst>
        <pc:sldLayoutChg chg="delSp modSp mod">
          <pc:chgData name="Leidinger Leo" userId="59916ca2-ece7-424b-9b51-447dd2f26bee" providerId="ADAL" clId="{B596A941-14BC-4D8A-99B1-6924FE961FA7}" dt="2024-06-11T06:48:25.180" v="241" actId="478"/>
          <pc:sldLayoutMkLst>
            <pc:docMk/>
            <pc:sldMasterMk cId="2059464327" sldId="2147483648"/>
            <pc:sldLayoutMk cId="1676279296" sldId="2147483652"/>
          </pc:sldLayoutMkLst>
          <pc:spChg chg="del mod">
            <ac:chgData name="Leidinger Leo" userId="59916ca2-ece7-424b-9b51-447dd2f26bee" providerId="ADAL" clId="{B596A941-14BC-4D8A-99B1-6924FE961FA7}" dt="2024-06-11T06:48:25.180" v="241" actId="478"/>
            <ac:spMkLst>
              <pc:docMk/>
              <pc:sldMasterMk cId="2059464327" sldId="2147483648"/>
              <pc:sldLayoutMk cId="1676279296" sldId="2147483652"/>
              <ac:spMk id="10" creationId="{00000000-0000-0000-0000-000000000000}"/>
            </ac:spMkLst>
          </pc:spChg>
        </pc:sldLayoutChg>
      </pc:sldMasterChg>
    </pc:docChg>
  </pc:docChgLst>
  <pc:docChgLst>
    <pc:chgData name="Popović Angelo" userId="19d35c37-09b3-4fa4-84ec-c33de5596d4c" providerId="ADAL" clId="{5B5D9CD0-6B7F-4DF4-8B52-84AC602EFF7A}"/>
    <pc:docChg chg="undo custSel addSld delSld modSld modMainMaster">
      <pc:chgData name="Popović Angelo" userId="19d35c37-09b3-4fa4-84ec-c33de5596d4c" providerId="ADAL" clId="{5B5D9CD0-6B7F-4DF4-8B52-84AC602EFF7A}" dt="2024-06-10T17:49:43.948" v="252"/>
      <pc:docMkLst>
        <pc:docMk/>
      </pc:docMkLst>
      <pc:sldChg chg="modTransition">
        <pc:chgData name="Popović Angelo" userId="19d35c37-09b3-4fa4-84ec-c33de5596d4c" providerId="ADAL" clId="{5B5D9CD0-6B7F-4DF4-8B52-84AC602EFF7A}" dt="2024-06-10T17:28:16.525" v="175"/>
        <pc:sldMkLst>
          <pc:docMk/>
          <pc:sldMk cId="3792915627" sldId="256"/>
        </pc:sldMkLst>
      </pc:sldChg>
      <pc:sldChg chg="modTransition">
        <pc:chgData name="Popović Angelo" userId="19d35c37-09b3-4fa4-84ec-c33de5596d4c" providerId="ADAL" clId="{5B5D9CD0-6B7F-4DF4-8B52-84AC602EFF7A}" dt="2024-06-10T17:28:18.931" v="176"/>
        <pc:sldMkLst>
          <pc:docMk/>
          <pc:sldMk cId="1511692240" sldId="322"/>
        </pc:sldMkLst>
      </pc:sldChg>
      <pc:sldChg chg="modTransition">
        <pc:chgData name="Popović Angelo" userId="19d35c37-09b3-4fa4-84ec-c33de5596d4c" providerId="ADAL" clId="{5B5D9CD0-6B7F-4DF4-8B52-84AC602EFF7A}" dt="2024-06-10T17:28:21.068" v="177"/>
        <pc:sldMkLst>
          <pc:docMk/>
          <pc:sldMk cId="852444641" sldId="324"/>
        </pc:sldMkLst>
      </pc:sldChg>
      <pc:sldChg chg="modTransition">
        <pc:chgData name="Popović Angelo" userId="19d35c37-09b3-4fa4-84ec-c33de5596d4c" providerId="ADAL" clId="{5B5D9CD0-6B7F-4DF4-8B52-84AC602EFF7A}" dt="2024-06-10T17:28:23.211" v="178"/>
        <pc:sldMkLst>
          <pc:docMk/>
          <pc:sldMk cId="2464792386" sldId="335"/>
        </pc:sldMkLst>
      </pc:sldChg>
      <pc:sldChg chg="modSp mod modTransition">
        <pc:chgData name="Popović Angelo" userId="19d35c37-09b3-4fa4-84ec-c33de5596d4c" providerId="ADAL" clId="{5B5D9CD0-6B7F-4DF4-8B52-84AC602EFF7A}" dt="2024-06-10T17:28:28.609" v="180"/>
        <pc:sldMkLst>
          <pc:docMk/>
          <pc:sldMk cId="309178916" sldId="336"/>
        </pc:sldMkLst>
        <pc:spChg chg="mod">
          <ac:chgData name="Popović Angelo" userId="19d35c37-09b3-4fa4-84ec-c33de5596d4c" providerId="ADAL" clId="{5B5D9CD0-6B7F-4DF4-8B52-84AC602EFF7A}" dt="2024-06-10T17:09:59.116" v="117" actId="20577"/>
          <ac:spMkLst>
            <pc:docMk/>
            <pc:sldMk cId="309178916" sldId="336"/>
            <ac:spMk id="7" creationId="{A215A5FA-FD57-0725-A144-9DE5B95EB477}"/>
          </ac:spMkLst>
        </pc:spChg>
      </pc:sldChg>
      <pc:sldChg chg="modSp mod modTransition modAnim">
        <pc:chgData name="Popović Angelo" userId="19d35c37-09b3-4fa4-84ec-c33de5596d4c" providerId="ADAL" clId="{5B5D9CD0-6B7F-4DF4-8B52-84AC602EFF7A}" dt="2024-06-10T17:28:38.050" v="183"/>
        <pc:sldMkLst>
          <pc:docMk/>
          <pc:sldMk cId="1999311373" sldId="337"/>
        </pc:sldMkLst>
        <pc:picChg chg="mod modCrop">
          <ac:chgData name="Popović Angelo" userId="19d35c37-09b3-4fa4-84ec-c33de5596d4c" providerId="ADAL" clId="{5B5D9CD0-6B7F-4DF4-8B52-84AC602EFF7A}" dt="2024-06-10T17:23:13.907" v="162" actId="1076"/>
          <ac:picMkLst>
            <pc:docMk/>
            <pc:sldMk cId="1999311373" sldId="337"/>
            <ac:picMk id="5" creationId="{A7742D40-4E0D-EF76-BF68-597EA1A3FB41}"/>
          </ac:picMkLst>
        </pc:picChg>
        <pc:picChg chg="mod">
          <ac:chgData name="Popović Angelo" userId="19d35c37-09b3-4fa4-84ec-c33de5596d4c" providerId="ADAL" clId="{5B5D9CD0-6B7F-4DF4-8B52-84AC602EFF7A}" dt="2024-06-10T17:23:37.538" v="164" actId="1076"/>
          <ac:picMkLst>
            <pc:docMk/>
            <pc:sldMk cId="1999311373" sldId="337"/>
            <ac:picMk id="10" creationId="{54137F55-DBB3-5C0B-7EEC-7276AA4DC8B8}"/>
          </ac:picMkLst>
        </pc:picChg>
      </pc:sldChg>
      <pc:sldChg chg="modTransition">
        <pc:chgData name="Popović Angelo" userId="19d35c37-09b3-4fa4-84ec-c33de5596d4c" providerId="ADAL" clId="{5B5D9CD0-6B7F-4DF4-8B52-84AC602EFF7A}" dt="2024-06-10T17:28:33.500" v="181"/>
        <pc:sldMkLst>
          <pc:docMk/>
          <pc:sldMk cId="4083937184" sldId="338"/>
        </pc:sldMkLst>
      </pc:sldChg>
      <pc:sldChg chg="modSp del mod">
        <pc:chgData name="Popović Angelo" userId="19d35c37-09b3-4fa4-84ec-c33de5596d4c" providerId="ADAL" clId="{5B5D9CD0-6B7F-4DF4-8B52-84AC602EFF7A}" dt="2024-06-10T17:18:15.943" v="136" actId="2696"/>
        <pc:sldMkLst>
          <pc:docMk/>
          <pc:sldMk cId="2954134017" sldId="339"/>
        </pc:sldMkLst>
        <pc:spChg chg="mod">
          <ac:chgData name="Popović Angelo" userId="19d35c37-09b3-4fa4-84ec-c33de5596d4c" providerId="ADAL" clId="{5B5D9CD0-6B7F-4DF4-8B52-84AC602EFF7A}" dt="2024-06-10T16:40:34.117" v="23" actId="20577"/>
          <ac:spMkLst>
            <pc:docMk/>
            <pc:sldMk cId="2954134017" sldId="339"/>
            <ac:spMk id="7" creationId="{D32206FE-2BB3-4D52-75FA-5839276A5198}"/>
          </ac:spMkLst>
        </pc:spChg>
      </pc:sldChg>
      <pc:sldChg chg="delSp mod modTransition delAnim modAnim">
        <pc:chgData name="Popović Angelo" userId="19d35c37-09b3-4fa4-84ec-c33de5596d4c" providerId="ADAL" clId="{5B5D9CD0-6B7F-4DF4-8B52-84AC602EFF7A}" dt="2024-06-10T17:36:15.935" v="194"/>
        <pc:sldMkLst>
          <pc:docMk/>
          <pc:sldMk cId="1331398243" sldId="340"/>
        </pc:sldMkLst>
        <pc:picChg chg="del">
          <ac:chgData name="Popović Angelo" userId="19d35c37-09b3-4fa4-84ec-c33de5596d4c" providerId="ADAL" clId="{5B5D9CD0-6B7F-4DF4-8B52-84AC602EFF7A}" dt="2024-06-10T17:30:11.806" v="190" actId="478"/>
          <ac:picMkLst>
            <pc:docMk/>
            <pc:sldMk cId="1331398243" sldId="340"/>
            <ac:picMk id="3" creationId="{F5940B65-2304-2D3C-67AB-D44016C79EAA}"/>
          </ac:picMkLst>
        </pc:picChg>
      </pc:sldChg>
      <pc:sldChg chg="modTransition">
        <pc:chgData name="Popović Angelo" userId="19d35c37-09b3-4fa4-84ec-c33de5596d4c" providerId="ADAL" clId="{5B5D9CD0-6B7F-4DF4-8B52-84AC602EFF7A}" dt="2024-06-10T17:28:46.106" v="186"/>
        <pc:sldMkLst>
          <pc:docMk/>
          <pc:sldMk cId="841406747" sldId="341"/>
        </pc:sldMkLst>
      </pc:sldChg>
      <pc:sldChg chg="addSp modSp mod modTransition">
        <pc:chgData name="Popović Angelo" userId="19d35c37-09b3-4fa4-84ec-c33de5596d4c" providerId="ADAL" clId="{5B5D9CD0-6B7F-4DF4-8B52-84AC602EFF7A}" dt="2024-06-10T17:28:41.427" v="184"/>
        <pc:sldMkLst>
          <pc:docMk/>
          <pc:sldMk cId="3496536127" sldId="342"/>
        </pc:sldMkLst>
        <pc:picChg chg="add mod modCrop">
          <ac:chgData name="Popović Angelo" userId="19d35c37-09b3-4fa4-84ec-c33de5596d4c" providerId="ADAL" clId="{5B5D9CD0-6B7F-4DF4-8B52-84AC602EFF7A}" dt="2024-06-10T17:25:36.825" v="174" actId="1076"/>
          <ac:picMkLst>
            <pc:docMk/>
            <pc:sldMk cId="3496536127" sldId="342"/>
            <ac:picMk id="5" creationId="{BABB9BF2-19B1-0F14-AC7B-2769F3763BA3}"/>
          </ac:picMkLst>
        </pc:picChg>
        <pc:picChg chg="mod modCrop">
          <ac:chgData name="Popović Angelo" userId="19d35c37-09b3-4fa4-84ec-c33de5596d4c" providerId="ADAL" clId="{5B5D9CD0-6B7F-4DF4-8B52-84AC602EFF7A}" dt="2024-06-10T17:25:32.649" v="173" actId="1076"/>
          <ac:picMkLst>
            <pc:docMk/>
            <pc:sldMk cId="3496536127" sldId="342"/>
            <ac:picMk id="7" creationId="{B232C910-76FE-E439-30CB-B2FB6A40295A}"/>
          </ac:picMkLst>
        </pc:picChg>
      </pc:sldChg>
      <pc:sldChg chg="modSp mod modTransition">
        <pc:chgData name="Popović Angelo" userId="19d35c37-09b3-4fa4-84ec-c33de5596d4c" providerId="ADAL" clId="{5B5D9CD0-6B7F-4DF4-8B52-84AC602EFF7A}" dt="2024-06-10T17:39:01.247" v="248" actId="20577"/>
        <pc:sldMkLst>
          <pc:docMk/>
          <pc:sldMk cId="1578307644" sldId="344"/>
        </pc:sldMkLst>
        <pc:spChg chg="mod">
          <ac:chgData name="Popović Angelo" userId="19d35c37-09b3-4fa4-84ec-c33de5596d4c" providerId="ADAL" clId="{5B5D9CD0-6B7F-4DF4-8B52-84AC602EFF7A}" dt="2024-06-10T17:39:01.247" v="248" actId="20577"/>
          <ac:spMkLst>
            <pc:docMk/>
            <pc:sldMk cId="1578307644" sldId="344"/>
            <ac:spMk id="2" creationId="{00000000-0000-0000-0000-000000000000}"/>
          </ac:spMkLst>
        </pc:spChg>
      </pc:sldChg>
      <pc:sldChg chg="mod modTransition modShow">
        <pc:chgData name="Popović Angelo" userId="19d35c37-09b3-4fa4-84ec-c33de5596d4c" providerId="ADAL" clId="{5B5D9CD0-6B7F-4DF4-8B52-84AC602EFF7A}" dt="2024-06-10T17:28:25.533" v="179"/>
        <pc:sldMkLst>
          <pc:docMk/>
          <pc:sldMk cId="658305131" sldId="345"/>
        </pc:sldMkLst>
      </pc:sldChg>
      <pc:sldChg chg="addSp delSp modSp mod modTransition modClrScheme chgLayout">
        <pc:chgData name="Popović Angelo" userId="19d35c37-09b3-4fa4-84ec-c33de5596d4c" providerId="ADAL" clId="{5B5D9CD0-6B7F-4DF4-8B52-84AC602EFF7A}" dt="2024-06-10T17:28:53.904" v="189"/>
        <pc:sldMkLst>
          <pc:docMk/>
          <pc:sldMk cId="3214991616" sldId="346"/>
        </pc:sldMkLst>
        <pc:spChg chg="mod ord">
          <ac:chgData name="Popović Angelo" userId="19d35c37-09b3-4fa4-84ec-c33de5596d4c" providerId="ADAL" clId="{5B5D9CD0-6B7F-4DF4-8B52-84AC602EFF7A}" dt="2024-06-10T17:04:02.751" v="58" actId="20577"/>
          <ac:spMkLst>
            <pc:docMk/>
            <pc:sldMk cId="3214991616" sldId="346"/>
            <ac:spMk id="2" creationId="{00000000-0000-0000-0000-000000000000}"/>
          </ac:spMkLst>
        </pc:spChg>
        <pc:spChg chg="mod ord">
          <ac:chgData name="Popović Angelo" userId="19d35c37-09b3-4fa4-84ec-c33de5596d4c" providerId="ADAL" clId="{5B5D9CD0-6B7F-4DF4-8B52-84AC602EFF7A}" dt="2024-06-10T17:04:23.205" v="77" actId="12"/>
          <ac:spMkLst>
            <pc:docMk/>
            <pc:sldMk cId="3214991616" sldId="346"/>
            <ac:spMk id="3" creationId="{821D48E2-5BE2-8F92-D29C-E0B7EC29B4F8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4" creationId="{00000000-0000-0000-0000-000000000000}"/>
          </ac:spMkLst>
        </pc:spChg>
        <pc:spChg chg="del">
          <ac:chgData name="Popović Angelo" userId="19d35c37-09b3-4fa4-84ec-c33de5596d4c" providerId="ADAL" clId="{5B5D9CD0-6B7F-4DF4-8B52-84AC602EFF7A}" dt="2024-06-10T17:02:03.278" v="33" actId="478"/>
          <ac:spMkLst>
            <pc:docMk/>
            <pc:sldMk cId="3214991616" sldId="346"/>
            <ac:spMk id="5" creationId="{F1C1A44B-E442-CFFA-4818-4C52600D0E77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6" creationId="{00000000-0000-0000-0000-000000000000}"/>
          </ac:spMkLst>
        </pc:spChg>
        <pc:spChg chg="mod ord">
          <ac:chgData name="Popović Angelo" userId="19d35c37-09b3-4fa4-84ec-c33de5596d4c" providerId="ADAL" clId="{5B5D9CD0-6B7F-4DF4-8B52-84AC602EFF7A}" dt="2024-06-10T17:02:16.074" v="35" actId="700"/>
          <ac:spMkLst>
            <pc:docMk/>
            <pc:sldMk cId="3214991616" sldId="346"/>
            <ac:spMk id="8" creationId="{00000000-0000-0000-0000-000000000000}"/>
          </ac:spMkLst>
        </pc:spChg>
        <pc:spChg chg="add del mod">
          <ac:chgData name="Popović Angelo" userId="19d35c37-09b3-4fa4-84ec-c33de5596d4c" providerId="ADAL" clId="{5B5D9CD0-6B7F-4DF4-8B52-84AC602EFF7A}" dt="2024-06-10T17:02:08.054" v="34" actId="478"/>
          <ac:spMkLst>
            <pc:docMk/>
            <pc:sldMk cId="3214991616" sldId="346"/>
            <ac:spMk id="9" creationId="{FC65B665-D3F5-96E9-81FC-D5CB944D5855}"/>
          </ac:spMkLst>
        </pc:spChg>
      </pc:sldChg>
      <pc:sldChg chg="modTransition modAnim">
        <pc:chgData name="Popović Angelo" userId="19d35c37-09b3-4fa4-84ec-c33de5596d4c" providerId="ADAL" clId="{5B5D9CD0-6B7F-4DF4-8B52-84AC602EFF7A}" dt="2024-06-10T17:49:43.948" v="252"/>
        <pc:sldMkLst>
          <pc:docMk/>
          <pc:sldMk cId="1700600089" sldId="347"/>
        </pc:sldMkLst>
      </pc:sldChg>
      <pc:sldChg chg="addSp modSp mod modTransition modAnim">
        <pc:chgData name="Popović Angelo" userId="19d35c37-09b3-4fa4-84ec-c33de5596d4c" providerId="ADAL" clId="{5B5D9CD0-6B7F-4DF4-8B52-84AC602EFF7A}" dt="2024-06-10T17:38:45.343" v="227" actId="20577"/>
        <pc:sldMkLst>
          <pc:docMk/>
          <pc:sldMk cId="966625850" sldId="348"/>
        </pc:sldMkLst>
        <pc:spChg chg="mod">
          <ac:chgData name="Popović Angelo" userId="19d35c37-09b3-4fa4-84ec-c33de5596d4c" providerId="ADAL" clId="{5B5D9CD0-6B7F-4DF4-8B52-84AC602EFF7A}" dt="2024-06-10T17:38:45.343" v="227" actId="20577"/>
          <ac:spMkLst>
            <pc:docMk/>
            <pc:sldMk cId="966625850" sldId="348"/>
            <ac:spMk id="2" creationId="{00000000-0000-0000-0000-000000000000}"/>
          </ac:spMkLst>
        </pc:spChg>
        <pc:grpChg chg="mod">
          <ac:chgData name="Popović Angelo" userId="19d35c37-09b3-4fa4-84ec-c33de5596d4c" providerId="ADAL" clId="{5B5D9CD0-6B7F-4DF4-8B52-84AC602EFF7A}" dt="2024-06-10T17:38:31.353" v="204" actId="1076"/>
          <ac:grpSpMkLst>
            <pc:docMk/>
            <pc:sldMk cId="966625850" sldId="348"/>
            <ac:grpSpMk id="16" creationId="{85EDA784-C8AE-487F-A798-6C419B66872E}"/>
          </ac:grpSpMkLst>
        </pc:grpChg>
        <pc:picChg chg="add mod">
          <ac:chgData name="Popović Angelo" userId="19d35c37-09b3-4fa4-84ec-c33de5596d4c" providerId="ADAL" clId="{5B5D9CD0-6B7F-4DF4-8B52-84AC602EFF7A}" dt="2024-06-10T16:56:32.803" v="28"/>
          <ac:picMkLst>
            <pc:docMk/>
            <pc:sldMk cId="966625850" sldId="348"/>
            <ac:picMk id="9" creationId="{B4EB61A8-DE8E-9576-4D1A-94DE541C75C4}"/>
          </ac:picMkLst>
        </pc:picChg>
        <pc:picChg chg="mod">
          <ac:chgData name="Popović Angelo" userId="19d35c37-09b3-4fa4-84ec-c33de5596d4c" providerId="ADAL" clId="{5B5D9CD0-6B7F-4DF4-8B52-84AC602EFF7A}" dt="2024-06-10T16:57:27.114" v="29" actId="14826"/>
          <ac:picMkLst>
            <pc:docMk/>
            <pc:sldMk cId="966625850" sldId="348"/>
            <ac:picMk id="13" creationId="{46D16402-75E2-A7A1-84E0-0E6DA54BD0CD}"/>
          </ac:picMkLst>
        </pc:picChg>
      </pc:sldChg>
      <pc:sldChg chg="modSp del mod">
        <pc:chgData name="Popović Angelo" userId="19d35c37-09b3-4fa4-84ec-c33de5596d4c" providerId="ADAL" clId="{5B5D9CD0-6B7F-4DF4-8B52-84AC602EFF7A}" dt="2024-06-10T16:57:32.059" v="30" actId="47"/>
        <pc:sldMkLst>
          <pc:docMk/>
          <pc:sldMk cId="695954423" sldId="349"/>
        </pc:sldMkLst>
        <pc:picChg chg="mod">
          <ac:chgData name="Popović Angelo" userId="19d35c37-09b3-4fa4-84ec-c33de5596d4c" providerId="ADAL" clId="{5B5D9CD0-6B7F-4DF4-8B52-84AC602EFF7A}" dt="2024-06-10T16:56:13.105" v="27" actId="1076"/>
          <ac:picMkLst>
            <pc:docMk/>
            <pc:sldMk cId="695954423" sldId="349"/>
            <ac:picMk id="7" creationId="{EE276E92-E5EC-8777-8D87-6791EEE19529}"/>
          </ac:picMkLst>
        </pc:picChg>
      </pc:sldChg>
      <pc:sldChg chg="modSp new mod modShow">
        <pc:chgData name="Popović Angelo" userId="19d35c37-09b3-4fa4-84ec-c33de5596d4c" providerId="ADAL" clId="{5B5D9CD0-6B7F-4DF4-8B52-84AC602EFF7A}" dt="2024-06-10T17:21:01.143" v="159" actId="729"/>
        <pc:sldMkLst>
          <pc:docMk/>
          <pc:sldMk cId="2479070133" sldId="349"/>
        </pc:sldMkLst>
        <pc:spChg chg="mod">
          <ac:chgData name="Popović Angelo" userId="19d35c37-09b3-4fa4-84ec-c33de5596d4c" providerId="ADAL" clId="{5B5D9CD0-6B7F-4DF4-8B52-84AC602EFF7A}" dt="2024-06-10T17:18:04.359" v="135"/>
          <ac:spMkLst>
            <pc:docMk/>
            <pc:sldMk cId="2479070133" sldId="349"/>
            <ac:spMk id="2" creationId="{B83F03AF-D20B-3261-0BA7-C5952A710E77}"/>
          </ac:spMkLst>
        </pc:spChg>
        <pc:spChg chg="mod">
          <ac:chgData name="Popović Angelo" userId="19d35c37-09b3-4fa4-84ec-c33de5596d4c" providerId="ADAL" clId="{5B5D9CD0-6B7F-4DF4-8B52-84AC602EFF7A}" dt="2024-06-10T17:17:32.323" v="121" actId="20577"/>
          <ac:spMkLst>
            <pc:docMk/>
            <pc:sldMk cId="2479070133" sldId="349"/>
            <ac:spMk id="3" creationId="{AE146E14-62E2-5376-DE9D-09034C7AF16D}"/>
          </ac:spMkLst>
        </pc:spChg>
        <pc:spChg chg="mod">
          <ac:chgData name="Popović Angelo" userId="19d35c37-09b3-4fa4-84ec-c33de5596d4c" providerId="ADAL" clId="{5B5D9CD0-6B7F-4DF4-8B52-84AC602EFF7A}" dt="2024-06-10T17:20:11.210" v="158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Popović Angelo" userId="19d35c37-09b3-4fa4-84ec-c33de5596d4c" providerId="ADAL" clId="{5B5D9CD0-6B7F-4DF4-8B52-84AC602EFF7A}" dt="2024-06-10T17:17:36.989" v="132" actId="20577"/>
          <ac:spMkLst>
            <pc:docMk/>
            <pc:sldMk cId="2479070133" sldId="349"/>
            <ac:spMk id="5" creationId="{59FC5980-319D-03D7-3A19-57F542437389}"/>
          </ac:spMkLst>
        </pc:spChg>
        <pc:spChg chg="mod">
          <ac:chgData name="Popović Angelo" userId="19d35c37-09b3-4fa4-84ec-c33de5596d4c" providerId="ADAL" clId="{5B5D9CD0-6B7F-4DF4-8B52-84AC602EFF7A}" dt="2024-06-10T17:18:24.928" v="141" actId="20577"/>
          <ac:spMkLst>
            <pc:docMk/>
            <pc:sldMk cId="2479070133" sldId="349"/>
            <ac:spMk id="6" creationId="{C37889D8-E25D-BF5D-07B4-2D486FB71527}"/>
          </ac:spMkLst>
        </pc:spChg>
      </pc:sldChg>
      <pc:sldMasterChg chg="addSp modSp modSldLayout">
        <pc:chgData name="Popović Angelo" userId="19d35c37-09b3-4fa4-84ec-c33de5596d4c" providerId="ADAL" clId="{5B5D9CD0-6B7F-4DF4-8B52-84AC602EFF7A}" dt="2024-06-10T16:18:40.305" v="10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5B5D9CD0-6B7F-4DF4-8B52-84AC602EFF7A}" dt="2024-06-10T16:18:40.305" v="10"/>
          <ac:spMkLst>
            <pc:docMk/>
            <pc:sldMasterMk cId="2059464327" sldId="2147483648"/>
            <ac:spMk id="13" creationId="{00000000-0000-0000-0000-000000000000}"/>
          </ac:spMkLst>
        </pc:spChg>
        <pc:picChg chg="add mod">
          <ac:chgData name="Popović Angelo" userId="19d35c37-09b3-4fa4-84ec-c33de5596d4c" providerId="ADAL" clId="{5B5D9CD0-6B7F-4DF4-8B52-84AC602EFF7A}" dt="2024-06-10T16:16:32.390" v="6" actId="732"/>
          <ac:picMkLst>
            <pc:docMk/>
            <pc:sldMasterMk cId="2059464327" sldId="2147483648"/>
            <ac:picMk id="4" creationId="{DCA0F29A-45C8-9151-BEFF-D4963EF54BC8}"/>
          </ac:picMkLst>
        </pc:picChg>
        <pc:picChg chg="mod">
          <ac:chgData name="Popović Angelo" userId="19d35c37-09b3-4fa4-84ec-c33de5596d4c" providerId="ADAL" clId="{5B5D9CD0-6B7F-4DF4-8B52-84AC602EFF7A}" dt="2024-06-10T16:16:41.632" v="7" actId="732"/>
          <ac:picMkLst>
            <pc:docMk/>
            <pc:sldMasterMk cId="2059464327" sldId="2147483648"/>
            <ac:picMk id="7" creationId="{00000000-0000-0000-0000-000000000000}"/>
          </ac:picMkLst>
        </pc:picChg>
        <pc:sldLayoutChg chg="modSp mod">
          <pc:chgData name="Popović Angelo" userId="19d35c37-09b3-4fa4-84ec-c33de5596d4c" providerId="ADAL" clId="{5B5D9CD0-6B7F-4DF4-8B52-84AC602EFF7A}" dt="2024-06-10T16:17:19.581" v="9" actId="1076"/>
          <pc:sldLayoutMkLst>
            <pc:docMk/>
            <pc:sldMasterMk cId="2059464327" sldId="2147483648"/>
            <pc:sldLayoutMk cId="2763324857" sldId="2147483650"/>
          </pc:sldLayoutMkLst>
          <pc:spChg chg="mod">
            <ac:chgData name="Popović Angelo" userId="19d35c37-09b3-4fa4-84ec-c33de5596d4c" providerId="ADAL" clId="{5B5D9CD0-6B7F-4DF4-8B52-84AC602EFF7A}" dt="2024-06-10T16:17:19.581" v="9" actId="1076"/>
            <ac:spMkLst>
              <pc:docMk/>
              <pc:sldMasterMk cId="2059464327" sldId="2147483648"/>
              <pc:sldLayoutMk cId="2763324857" sldId="2147483650"/>
              <ac:spMk id="5" creationId="{00000000-0000-0000-0000-000000000000}"/>
            </ac:spMkLst>
          </pc:spChg>
        </pc:sldLayoutChg>
      </pc:sldMasterChg>
    </pc:docChg>
  </pc:docChgLst>
  <pc:docChgLst>
    <pc:chgData name="Zbil Thomas" userId="S::thomas.zbil@edu.fh-joanneum.at::f122ce74-dcfa-4e58-8757-505d93b35a9c" providerId="AD" clId="Web-{6D1D40DE-42B1-96DD-6FA2-F526E35CB6EA}"/>
    <pc:docChg chg="delSld modSld sldOrd">
      <pc:chgData name="Zbil Thomas" userId="S::thomas.zbil@edu.fh-joanneum.at::f122ce74-dcfa-4e58-8757-505d93b35a9c" providerId="AD" clId="Web-{6D1D40DE-42B1-96DD-6FA2-F526E35CB6EA}" dt="2024-06-24T18:50:28.487" v="555"/>
      <pc:docMkLst>
        <pc:docMk/>
      </pc:docMkLst>
      <pc:sldChg chg="addSp delSp modSp">
        <pc:chgData name="Zbil Thomas" userId="S::thomas.zbil@edu.fh-joanneum.at::f122ce74-dcfa-4e58-8757-505d93b35a9c" providerId="AD" clId="Web-{6D1D40DE-42B1-96DD-6FA2-F526E35CB6EA}" dt="2024-06-24T17:16:43.493" v="347" actId="20577"/>
        <pc:sldMkLst>
          <pc:docMk/>
          <pc:sldMk cId="1511692240" sldId="322"/>
        </pc:sldMkLst>
        <pc:spChg chg="mod">
          <ac:chgData name="Zbil Thomas" userId="S::thomas.zbil@edu.fh-joanneum.at::f122ce74-dcfa-4e58-8757-505d93b35a9c" providerId="AD" clId="Web-{6D1D40DE-42B1-96DD-6FA2-F526E35CB6EA}" dt="2024-06-24T17:15:58.648" v="341" actId="1076"/>
          <ac:spMkLst>
            <pc:docMk/>
            <pc:sldMk cId="1511692240" sldId="322"/>
            <ac:spMk id="2" creationId="{00000000-0000-0000-0000-000000000000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25.008" v="343" actId="20577"/>
          <ac:spMkLst>
            <pc:docMk/>
            <pc:sldMk cId="1511692240" sldId="322"/>
            <ac:spMk id="6" creationId="{9F6B5D8A-FE12-0EEC-8769-DFA05E73FB0C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4:03.315" v="248"/>
          <ac:spMkLst>
            <pc:docMk/>
            <pc:sldMk cId="1511692240" sldId="322"/>
            <ac:spMk id="9" creationId="{FEE39D1F-EF5E-7F7A-0FEC-9CA0965ACE50}"/>
          </ac:spMkLst>
        </pc:spChg>
        <pc:spChg chg="del">
          <ac:chgData name="Zbil Thomas" userId="S::thomas.zbil@edu.fh-joanneum.at::f122ce74-dcfa-4e58-8757-505d93b35a9c" providerId="AD" clId="Web-{6D1D40DE-42B1-96DD-6FA2-F526E35CB6EA}" dt="2024-06-24T17:02:48.469" v="224"/>
          <ac:spMkLst>
            <pc:docMk/>
            <pc:sldMk cId="1511692240" sldId="322"/>
            <ac:spMk id="10" creationId="{00000000-0000-0000-0000-000000000000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4:46.846" v="256"/>
          <ac:spMkLst>
            <pc:docMk/>
            <pc:sldMk cId="1511692240" sldId="322"/>
            <ac:spMk id="11" creationId="{5C918208-2C02-BC05-49F7-29FA10CF7CA8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6:10.067" v="270"/>
          <ac:spMkLst>
            <pc:docMk/>
            <pc:sldMk cId="1511692240" sldId="322"/>
            <ac:spMk id="12" creationId="{D9545C77-B7CC-8CC3-BB30-05FF87A3340F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6:21.021" v="274"/>
          <ac:spMkLst>
            <pc:docMk/>
            <pc:sldMk cId="1511692240" sldId="322"/>
            <ac:spMk id="13" creationId="{63337213-E4C7-0E5B-ED13-08BDDBBDF9B2}"/>
          </ac:spMkLst>
        </pc:spChg>
        <pc:spChg chg="add del mod">
          <ac:chgData name="Zbil Thomas" userId="S::thomas.zbil@edu.fh-joanneum.at::f122ce74-dcfa-4e58-8757-505d93b35a9c" providerId="AD" clId="Web-{6D1D40DE-42B1-96DD-6FA2-F526E35CB6EA}" dt="2024-06-24T17:02:55.141" v="225"/>
          <ac:spMkLst>
            <pc:docMk/>
            <pc:sldMk cId="1511692240" sldId="322"/>
            <ac:spMk id="15" creationId="{FB5624C1-615D-8D05-35FD-C8065D35FE13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1.399" v="344" actId="20577"/>
          <ac:spMkLst>
            <pc:docMk/>
            <pc:sldMk cId="1511692240" sldId="322"/>
            <ac:spMk id="16" creationId="{293F045D-318E-644C-C5D7-38118B191138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5.695" v="345" actId="20577"/>
          <ac:spMkLst>
            <pc:docMk/>
            <pc:sldMk cId="1511692240" sldId="322"/>
            <ac:spMk id="17" creationId="{D6E70712-97DB-C8C9-18D8-6B309321C997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39.102" v="346" actId="20577"/>
          <ac:spMkLst>
            <pc:docMk/>
            <pc:sldMk cId="1511692240" sldId="322"/>
            <ac:spMk id="18" creationId="{9E0179B4-BF38-F58F-71F9-35406369D249}"/>
          </ac:spMkLst>
        </pc:spChg>
        <pc:spChg chg="add mod">
          <ac:chgData name="Zbil Thomas" userId="S::thomas.zbil@edu.fh-joanneum.at::f122ce74-dcfa-4e58-8757-505d93b35a9c" providerId="AD" clId="Web-{6D1D40DE-42B1-96DD-6FA2-F526E35CB6EA}" dt="2024-06-24T17:16:43.493" v="347" actId="20577"/>
          <ac:spMkLst>
            <pc:docMk/>
            <pc:sldMk cId="1511692240" sldId="322"/>
            <ac:spMk id="19" creationId="{D17D22B0-B68B-1718-01DB-F9699D5E1D5F}"/>
          </ac:spMkLst>
        </pc:spChg>
        <pc:picChg chg="add del mod">
          <ac:chgData name="Zbil Thomas" userId="S::thomas.zbil@edu.fh-joanneum.at::f122ce74-dcfa-4e58-8757-505d93b35a9c" providerId="AD" clId="Web-{6D1D40DE-42B1-96DD-6FA2-F526E35CB6EA}" dt="2024-06-24T16:56:41.366" v="63"/>
          <ac:picMkLst>
            <pc:docMk/>
            <pc:sldMk cId="1511692240" sldId="322"/>
            <ac:picMk id="4" creationId="{3A8C2EA7-0512-C6AA-2771-83F51BEAF5FC}"/>
          </ac:picMkLst>
        </pc:picChg>
        <pc:picChg chg="add del mod">
          <ac:chgData name="Zbil Thomas" userId="S::thomas.zbil@edu.fh-joanneum.at::f122ce74-dcfa-4e58-8757-505d93b35a9c" providerId="AD" clId="Web-{6D1D40DE-42B1-96DD-6FA2-F526E35CB6EA}" dt="2024-06-24T16:59:10.573" v="71"/>
          <ac:picMkLst>
            <pc:docMk/>
            <pc:sldMk cId="1511692240" sldId="322"/>
            <ac:picMk id="7" creationId="{95C0F943-C49B-455B-C5BD-F03F20134988}"/>
          </ac:picMkLst>
        </pc:picChg>
      </pc:sldChg>
      <pc:sldChg chg="modSp ord">
        <pc:chgData name="Zbil Thomas" userId="S::thomas.zbil@edu.fh-joanneum.at::f122ce74-dcfa-4e58-8757-505d93b35a9c" providerId="AD" clId="Web-{6D1D40DE-42B1-96DD-6FA2-F526E35CB6EA}" dt="2024-06-24T18:50:28.487" v="555"/>
        <pc:sldMkLst>
          <pc:docMk/>
          <pc:sldMk cId="1999311373" sldId="337"/>
        </pc:sldMkLst>
        <pc:spChg chg="mod">
          <ac:chgData name="Zbil Thomas" userId="S::thomas.zbil@edu.fh-joanneum.at::f122ce74-dcfa-4e58-8757-505d93b35a9c" providerId="AD" clId="Web-{6D1D40DE-42B1-96DD-6FA2-F526E35CB6EA}" dt="2024-06-24T16:53:43.284" v="17" actId="20577"/>
          <ac:spMkLst>
            <pc:docMk/>
            <pc:sldMk cId="1999311373" sldId="337"/>
            <ac:spMk id="2" creationId="{00000000-0000-0000-0000-000000000000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53.382" v="526" actId="20577"/>
          <ac:spMkLst>
            <pc:docMk/>
            <pc:sldMk cId="1999311373" sldId="337"/>
            <ac:spMk id="7" creationId="{47440061-2EAD-BFC2-A7EE-25CAF0D63BBF}"/>
          </ac:spMkLst>
        </pc:spChg>
      </pc:sldChg>
      <pc:sldChg chg="delSp modSp">
        <pc:chgData name="Zbil Thomas" userId="S::thomas.zbil@edu.fh-joanneum.at::f122ce74-dcfa-4e58-8757-505d93b35a9c" providerId="AD" clId="Web-{6D1D40DE-42B1-96DD-6FA2-F526E35CB6EA}" dt="2024-06-24T17:24:55.473" v="350"/>
        <pc:sldMkLst>
          <pc:docMk/>
          <pc:sldMk cId="1331398243" sldId="340"/>
        </pc:sldMkLst>
        <pc:spChg chg="mod">
          <ac:chgData name="Zbil Thomas" userId="S::thomas.zbil@edu.fh-joanneum.at::f122ce74-dcfa-4e58-8757-505d93b35a9c" providerId="AD" clId="Web-{6D1D40DE-42B1-96DD-6FA2-F526E35CB6EA}" dt="2024-06-24T16:54:02.675" v="47" actId="20577"/>
          <ac:spMkLst>
            <pc:docMk/>
            <pc:sldMk cId="1331398243" sldId="340"/>
            <ac:spMk id="2" creationId="{00000000-0000-0000-0000-000000000000}"/>
          </ac:spMkLst>
        </pc:spChg>
        <pc:spChg chg="del mod">
          <ac:chgData name="Zbil Thomas" userId="S::thomas.zbil@edu.fh-joanneum.at::f122ce74-dcfa-4e58-8757-505d93b35a9c" providerId="AD" clId="Web-{6D1D40DE-42B1-96DD-6FA2-F526E35CB6EA}" dt="2024-06-24T17:24:55.473" v="350"/>
          <ac:spMkLst>
            <pc:docMk/>
            <pc:sldMk cId="1331398243" sldId="340"/>
            <ac:spMk id="10" creationId="{6290333A-EE76-B382-6463-61BDBE80D12F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8:31:44.225" v="525" actId="20577"/>
        <pc:sldMkLst>
          <pc:docMk/>
          <pc:sldMk cId="841406747" sldId="341"/>
        </pc:sldMkLst>
        <pc:spChg chg="mod">
          <ac:chgData name="Zbil Thomas" userId="S::thomas.zbil@edu.fh-joanneum.at::f122ce74-dcfa-4e58-8757-505d93b35a9c" providerId="AD" clId="Web-{6D1D40DE-42B1-96DD-6FA2-F526E35CB6EA}" dt="2024-06-24T16:54:29.597" v="61" actId="20577"/>
          <ac:spMkLst>
            <pc:docMk/>
            <pc:sldMk cId="841406747" sldId="341"/>
            <ac:spMk id="2" creationId="{00000000-0000-0000-0000-000000000000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44.225" v="525" actId="20577"/>
          <ac:spMkLst>
            <pc:docMk/>
            <pc:sldMk cId="841406747" sldId="341"/>
            <ac:spMk id="3" creationId="{1BC79044-6543-11CD-3465-1655237A2D98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8:31:30.084" v="519" actId="20577"/>
          <ac:spMkLst>
            <pc:docMk/>
            <pc:sldMk cId="841406747" sldId="341"/>
            <ac:spMk id="5" creationId="{2013F6A6-AF54-86A0-8840-075A5DC1E1D7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6:53:53.300" v="33" actId="20577"/>
        <pc:sldMkLst>
          <pc:docMk/>
          <pc:sldMk cId="3496536127" sldId="342"/>
        </pc:sldMkLst>
        <pc:spChg chg="mod">
          <ac:chgData name="Zbil Thomas" userId="S::thomas.zbil@edu.fh-joanneum.at::f122ce74-dcfa-4e58-8757-505d93b35a9c" providerId="AD" clId="Web-{6D1D40DE-42B1-96DD-6FA2-F526E35CB6EA}" dt="2024-06-24T16:53:53.300" v="33" actId="20577"/>
          <ac:spMkLst>
            <pc:docMk/>
            <pc:sldMk cId="3496536127" sldId="342"/>
            <ac:spMk id="2" creationId="{00000000-0000-0000-0000-000000000000}"/>
          </ac:spMkLst>
        </pc:spChg>
      </pc:sldChg>
      <pc:sldChg chg="del">
        <pc:chgData name="Zbil Thomas" userId="S::thomas.zbil@edu.fh-joanneum.at::f122ce74-dcfa-4e58-8757-505d93b35a9c" providerId="AD" clId="Web-{6D1D40DE-42B1-96DD-6FA2-F526E35CB6EA}" dt="2024-06-24T17:21:28.984" v="348"/>
        <pc:sldMkLst>
          <pc:docMk/>
          <pc:sldMk cId="3214991616" sldId="346"/>
        </pc:sldMkLst>
      </pc:sldChg>
      <pc:sldChg chg="modSp">
        <pc:chgData name="Zbil Thomas" userId="S::thomas.zbil@edu.fh-joanneum.at::f122ce74-dcfa-4e58-8757-505d93b35a9c" providerId="AD" clId="Web-{6D1D40DE-42B1-96DD-6FA2-F526E35CB6EA}" dt="2024-06-24T17:36:00.989" v="466" actId="20577"/>
        <pc:sldMkLst>
          <pc:docMk/>
          <pc:sldMk cId="2479070133" sldId="349"/>
        </pc:sldMkLst>
        <pc:spChg chg="mod">
          <ac:chgData name="Zbil Thomas" userId="S::thomas.zbil@edu.fh-joanneum.at::f122ce74-dcfa-4e58-8757-505d93b35a9c" providerId="AD" clId="Web-{6D1D40DE-42B1-96DD-6FA2-F526E35CB6EA}" dt="2024-06-24T17:34:46.878" v="451" actId="20577"/>
          <ac:spMkLst>
            <pc:docMk/>
            <pc:sldMk cId="2479070133" sldId="349"/>
            <ac:spMk id="4" creationId="{AB814A9C-E105-194B-2554-B1104EE2E521}"/>
          </ac:spMkLst>
        </pc:spChg>
        <pc:spChg chg="mod">
          <ac:chgData name="Zbil Thomas" userId="S::thomas.zbil@edu.fh-joanneum.at::f122ce74-dcfa-4e58-8757-505d93b35a9c" providerId="AD" clId="Web-{6D1D40DE-42B1-96DD-6FA2-F526E35CB6EA}" dt="2024-06-24T17:36:00.989" v="466" actId="20577"/>
          <ac:spMkLst>
            <pc:docMk/>
            <pc:sldMk cId="2479070133" sldId="349"/>
            <ac:spMk id="6" creationId="{C37889D8-E25D-BF5D-07B4-2D486FB71527}"/>
          </ac:spMkLst>
        </pc:spChg>
      </pc:sldChg>
      <pc:sldChg chg="modSp">
        <pc:chgData name="Zbil Thomas" userId="S::thomas.zbil@edu.fh-joanneum.at::f122ce74-dcfa-4e58-8757-505d93b35a9c" providerId="AD" clId="Web-{6D1D40DE-42B1-96DD-6FA2-F526E35CB6EA}" dt="2024-06-24T18:49:07.765" v="553" actId="20577"/>
        <pc:sldMkLst>
          <pc:docMk/>
          <pc:sldMk cId="1708520438" sldId="354"/>
        </pc:sldMkLst>
        <pc:spChg chg="mod">
          <ac:chgData name="Zbil Thomas" userId="S::thomas.zbil@edu.fh-joanneum.at::f122ce74-dcfa-4e58-8757-505d93b35a9c" providerId="AD" clId="Web-{6D1D40DE-42B1-96DD-6FA2-F526E35CB6EA}" dt="2024-06-24T18:49:07.765" v="553" actId="20577"/>
          <ac:spMkLst>
            <pc:docMk/>
            <pc:sldMk cId="1708520438" sldId="354"/>
            <ac:spMk id="8" creationId="{87F34015-B87C-C0AF-8065-6930E252ACA7}"/>
          </ac:spMkLst>
        </pc:spChg>
      </pc:sldChg>
    </pc:docChg>
  </pc:docChgLst>
  <pc:docChgLst>
    <pc:chgData name="Popović Angelo" userId="19d35c37-09b3-4fa4-84ec-c33de5596d4c" providerId="ADAL" clId="{215B626C-5F18-4FAC-8971-2CF91FA883DF}"/>
    <pc:docChg chg="modSld">
      <pc:chgData name="Popović Angelo" userId="19d35c37-09b3-4fa4-84ec-c33de5596d4c" providerId="ADAL" clId="{215B626C-5F18-4FAC-8971-2CF91FA883DF}" dt="2024-06-25T10:48:32.176" v="5"/>
      <pc:docMkLst>
        <pc:docMk/>
      </pc:docMkLst>
      <pc:sldChg chg="modSp">
        <pc:chgData name="Popović Angelo" userId="19d35c37-09b3-4fa4-84ec-c33de5596d4c" providerId="ADAL" clId="{215B626C-5F18-4FAC-8971-2CF91FA883DF}" dt="2024-06-25T09:42:21.917" v="4" actId="20577"/>
        <pc:sldMkLst>
          <pc:docMk/>
          <pc:sldMk cId="2464792386" sldId="335"/>
        </pc:sldMkLst>
        <pc:spChg chg="mod">
          <ac:chgData name="Popović Angelo" userId="19d35c37-09b3-4fa4-84ec-c33de5596d4c" providerId="ADAL" clId="{215B626C-5F18-4FAC-8971-2CF91FA883DF}" dt="2024-06-25T09:42:21.917" v="4" actId="20577"/>
          <ac:spMkLst>
            <pc:docMk/>
            <pc:sldMk cId="2464792386" sldId="335"/>
            <ac:spMk id="30" creationId="{4A4AD9B1-C0B4-EE43-9EB2-B3C3A3B29121}"/>
          </ac:spMkLst>
        </pc:spChg>
      </pc:sldChg>
      <pc:sldChg chg="modSp">
        <pc:chgData name="Popović Angelo" userId="19d35c37-09b3-4fa4-84ec-c33de5596d4c" providerId="ADAL" clId="{215B626C-5F18-4FAC-8971-2CF91FA883DF}" dt="2024-06-25T10:48:32.176" v="5"/>
        <pc:sldMkLst>
          <pc:docMk/>
          <pc:sldMk cId="1708520438" sldId="354"/>
        </pc:sldMkLst>
        <pc:spChg chg="mod">
          <ac:chgData name="Popović Angelo" userId="19d35c37-09b3-4fa4-84ec-c33de5596d4c" providerId="ADAL" clId="{215B626C-5F18-4FAC-8971-2CF91FA883DF}" dt="2024-06-25T10:48:32.176" v="5"/>
          <ac:spMkLst>
            <pc:docMk/>
            <pc:sldMk cId="1708520438" sldId="354"/>
            <ac:spMk id="8" creationId="{87F34015-B87C-C0AF-8065-6930E252ACA7}"/>
          </ac:spMkLst>
        </pc:spChg>
      </pc:sldChg>
    </pc:docChg>
  </pc:docChgLst>
  <pc:docChgLst>
    <pc:chgData name="Popović Angelo" userId="19d35c37-09b3-4fa4-84ec-c33de5596d4c" providerId="ADAL" clId="{D2B4A905-4E36-4F7F-8B63-32041792CDED}"/>
    <pc:docChg chg="undo redo custSel addSld delSld modSld modMainMaster">
      <pc:chgData name="Popović Angelo" userId="19d35c37-09b3-4fa4-84ec-c33de5596d4c" providerId="ADAL" clId="{D2B4A905-4E36-4F7F-8B63-32041792CDED}" dt="2024-06-09T18:37:12.937" v="795"/>
      <pc:docMkLst>
        <pc:docMk/>
      </pc:docMkLst>
      <pc:sldChg chg="modSp mod">
        <pc:chgData name="Popović Angelo" userId="19d35c37-09b3-4fa4-84ec-c33de5596d4c" providerId="ADAL" clId="{D2B4A905-4E36-4F7F-8B63-32041792CDED}" dt="2024-06-09T14:42:07.588" v="38" actId="20577"/>
        <pc:sldMkLst>
          <pc:docMk/>
          <pc:sldMk cId="1511692240" sldId="322"/>
        </pc:sldMkLst>
        <pc:spChg chg="mod">
          <ac:chgData name="Popović Angelo" userId="19d35c37-09b3-4fa4-84ec-c33de5596d4c" providerId="ADAL" clId="{D2B4A905-4E36-4F7F-8B63-32041792CDED}" dt="2024-06-09T14:42:07.588" v="38" actId="20577"/>
          <ac:spMkLst>
            <pc:docMk/>
            <pc:sldMk cId="1511692240" sldId="322"/>
            <ac:spMk id="10" creationId="{00000000-0000-0000-0000-000000000000}"/>
          </ac:spMkLst>
        </pc:spChg>
      </pc:sldChg>
      <pc:sldChg chg="addSp delSp modSp mod modClrScheme modAnim chgLayout">
        <pc:chgData name="Popović Angelo" userId="19d35c37-09b3-4fa4-84ec-c33de5596d4c" providerId="ADAL" clId="{D2B4A905-4E36-4F7F-8B63-32041792CDED}" dt="2024-06-09T18:03:08.851" v="711"/>
        <pc:sldMkLst>
          <pc:docMk/>
          <pc:sldMk cId="852444641" sldId="324"/>
        </pc:sldMkLst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2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38.147" v="702" actId="1076"/>
          <ac:spMkLst>
            <pc:docMk/>
            <pc:sldMk cId="852444641" sldId="324"/>
            <ac:spMk id="3" creationId="{48D804D0-497D-CD3B-6192-238BDBDE47A8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4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38.147" v="702" actId="1076"/>
          <ac:spMkLst>
            <pc:docMk/>
            <pc:sldMk cId="852444641" sldId="324"/>
            <ac:spMk id="5" creationId="{D86A7774-2939-4AAF-EEE9-BCB0CC7B2EB6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6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46.041" v="704" actId="1076"/>
          <ac:spMkLst>
            <pc:docMk/>
            <pc:sldMk cId="852444641" sldId="324"/>
            <ac:spMk id="7" creationId="{EED70834-B66F-12A7-5CEB-7C14E14701AB}"/>
          </ac:spMkLst>
        </pc:spChg>
        <pc:spChg chg="mod ord">
          <ac:chgData name="Popović Angelo" userId="19d35c37-09b3-4fa4-84ec-c33de5596d4c" providerId="ADAL" clId="{D2B4A905-4E36-4F7F-8B63-32041792CDED}" dt="2024-06-09T15:42:35.728" v="357" actId="700"/>
          <ac:spMkLst>
            <pc:docMk/>
            <pc:sldMk cId="852444641" sldId="324"/>
            <ac:spMk id="8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8:01:46.041" v="704" actId="1076"/>
          <ac:spMkLst>
            <pc:docMk/>
            <pc:sldMk cId="852444641" sldId="324"/>
            <ac:spMk id="9" creationId="{603B4A6F-AD86-6E7C-5103-AAFBD7A99155}"/>
          </ac:spMkLst>
        </pc:spChg>
        <pc:spChg chg="mod">
          <ac:chgData name="Popović Angelo" userId="19d35c37-09b3-4fa4-84ec-c33de5596d4c" providerId="ADAL" clId="{D2B4A905-4E36-4F7F-8B63-32041792CDED}" dt="2024-06-09T16:09:00.999" v="503" actId="14100"/>
          <ac:spMkLst>
            <pc:docMk/>
            <pc:sldMk cId="852444641" sldId="324"/>
            <ac:spMk id="23" creationId="{ACFEEA6B-83B5-4355-B877-499072051F20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26" creationId="{29F6C585-6B05-35AD-83B2-64434963836B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28" creationId="{8EC5F481-06DE-7331-91D5-8C0A99F030E5}"/>
          </ac:spMkLst>
        </pc:spChg>
        <pc:spChg chg="mod">
          <ac:chgData name="Popović Angelo" userId="19d35c37-09b3-4fa4-84ec-c33de5596d4c" providerId="ADAL" clId="{D2B4A905-4E36-4F7F-8B63-32041792CDED}" dt="2024-06-09T14:02:20.980" v="12" actId="34135"/>
          <ac:spMkLst>
            <pc:docMk/>
            <pc:sldMk cId="852444641" sldId="324"/>
            <ac:spMk id="29" creationId="{9A151EAF-6CD7-91DB-DEB7-6733C78DB617}"/>
          </ac:spMkLst>
        </pc:spChg>
        <pc:spChg chg="mod">
          <ac:chgData name="Popović Angelo" userId="19d35c37-09b3-4fa4-84ec-c33de5596d4c" providerId="ADAL" clId="{D2B4A905-4E36-4F7F-8B63-32041792CDED}" dt="2024-06-09T16:09:17.606" v="506" actId="1076"/>
          <ac:spMkLst>
            <pc:docMk/>
            <pc:sldMk cId="852444641" sldId="324"/>
            <ac:spMk id="36" creationId="{D68F1689-2F57-77B5-EE77-CD754467F66F}"/>
          </ac:spMkLst>
        </pc:spChg>
        <pc:spChg chg="mod">
          <ac:chgData name="Popović Angelo" userId="19d35c37-09b3-4fa4-84ec-c33de5596d4c" providerId="ADAL" clId="{D2B4A905-4E36-4F7F-8B63-32041792CDED}" dt="2024-06-09T16:09:12.675" v="505" actId="1076"/>
          <ac:spMkLst>
            <pc:docMk/>
            <pc:sldMk cId="852444641" sldId="324"/>
            <ac:spMk id="38" creationId="{07C21181-FF0E-014E-20DD-01A11D8DD4D7}"/>
          </ac:spMkLst>
        </pc:spChg>
        <pc:spChg chg="mod">
          <ac:chgData name="Popović Angelo" userId="19d35c37-09b3-4fa4-84ec-c33de5596d4c" providerId="ADAL" clId="{D2B4A905-4E36-4F7F-8B63-32041792CDED}" dt="2024-06-09T16:09:21.165" v="507" actId="1076"/>
          <ac:spMkLst>
            <pc:docMk/>
            <pc:sldMk cId="852444641" sldId="324"/>
            <ac:spMk id="40" creationId="{AAA725CE-E2FB-FFDE-E88F-D89093DA8A80}"/>
          </ac:spMkLst>
        </pc:spChg>
        <pc:spChg chg="mod">
          <ac:chgData name="Popović Angelo" userId="19d35c37-09b3-4fa4-84ec-c33de5596d4c" providerId="ADAL" clId="{D2B4A905-4E36-4F7F-8B63-32041792CDED}" dt="2024-06-09T14:02:26.165" v="13" actId="1076"/>
          <ac:spMkLst>
            <pc:docMk/>
            <pc:sldMk cId="852444641" sldId="324"/>
            <ac:spMk id="41" creationId="{04D3BBF2-2E71-3242-3F8A-C349B79A4182}"/>
          </ac:spMkLst>
        </pc:spChg>
        <pc:spChg chg="mod">
          <ac:chgData name="Popović Angelo" userId="19d35c37-09b3-4fa4-84ec-c33de5596d4c" providerId="ADAL" clId="{D2B4A905-4E36-4F7F-8B63-32041792CDED}" dt="2024-06-09T14:02:20.980" v="12" actId="34135"/>
          <ac:spMkLst>
            <pc:docMk/>
            <pc:sldMk cId="852444641" sldId="324"/>
            <ac:spMk id="42" creationId="{9B70E3E2-5E89-0C35-2832-DB8362B73D2E}"/>
          </ac:spMkLst>
        </pc:spChg>
        <pc:spChg chg="mod">
          <ac:chgData name="Popović Angelo" userId="19d35c37-09b3-4fa4-84ec-c33de5596d4c" providerId="ADAL" clId="{D2B4A905-4E36-4F7F-8B63-32041792CDED}" dt="2024-06-09T16:07:15.650" v="492" actId="1076"/>
          <ac:spMkLst>
            <pc:docMk/>
            <pc:sldMk cId="852444641" sldId="324"/>
            <ac:spMk id="45" creationId="{C94749B2-018B-52E7-DC0B-9A574F934E74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46" creationId="{C3AD6D5E-720E-2216-6CBA-122D9A7055AA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48" creationId="{51B0DB06-1CF5-1A91-99FA-68DEC77CBD9D}"/>
          </ac:spMkLst>
        </pc:spChg>
        <pc:spChg chg="mod">
          <ac:chgData name="Popović Angelo" userId="19d35c37-09b3-4fa4-84ec-c33de5596d4c" providerId="ADAL" clId="{D2B4A905-4E36-4F7F-8B63-32041792CDED}" dt="2024-06-09T16:08:58.240" v="502" actId="1076"/>
          <ac:spMkLst>
            <pc:docMk/>
            <pc:sldMk cId="852444641" sldId="324"/>
            <ac:spMk id="52" creationId="{F3D5964D-A778-DCC8-A251-8C7234251615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3" creationId="{EB667F35-D35A-6926-7D37-D984B1FE3A3F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4" creationId="{A116D5F5-9FE0-730A-E2B5-86894352119D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7" creationId="{913FB0E8-E789-45A5-A3EF-A2C3F343A60C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58" creationId="{3125AA43-FDF3-8882-7D26-7EB47CB3B0D2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0" creationId="{7B00CE86-1564-351A-51C2-CDDBD1BDB3AC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1" creationId="{5459ED03-3BB7-1009-E116-144FF8D70CC6}"/>
          </ac:spMkLst>
        </pc:spChg>
        <pc:spChg chg="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6" creationId="{EFB2C18B-4210-1E3E-14A6-26C774ECAD7B}"/>
          </ac:spMkLst>
        </pc:spChg>
        <pc:spChg chg="add mod or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7" creationId="{186B76F8-4F50-FCDC-6E86-D95E0BC516CA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8" creationId="{86A89DA2-5DDF-02BF-A585-733E50BD971D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69" creationId="{C5C92683-6A5D-91D2-4FD6-5266695C818F}"/>
          </ac:spMkLst>
        </pc:spChg>
        <pc:spChg chg="add mod">
          <ac:chgData name="Popović Angelo" userId="19d35c37-09b3-4fa4-84ec-c33de5596d4c" providerId="ADAL" clId="{D2B4A905-4E36-4F7F-8B63-32041792CDED}" dt="2024-06-09T16:08:04.756" v="494" actId="1076"/>
          <ac:spMkLst>
            <pc:docMk/>
            <pc:sldMk cId="852444641" sldId="324"/>
            <ac:spMk id="70" creationId="{ABF1575B-AEB9-37FF-F149-73A89880C6FD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1" creationId="{EF3C4AF2-1716-7746-3359-0C6025C4527A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2" creationId="{C21278E9-27B7-F104-8EE9-6ED294B6A8D1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3" creationId="{FFADD0DE-278A-2A6E-E10A-3BF27E97650B}"/>
          </ac:spMkLst>
        </pc:spChg>
        <pc:spChg chg="add mod">
          <ac:chgData name="Popović Angelo" userId="19d35c37-09b3-4fa4-84ec-c33de5596d4c" providerId="ADAL" clId="{D2B4A905-4E36-4F7F-8B63-32041792CDED}" dt="2024-06-09T16:07:59.033" v="493" actId="1076"/>
          <ac:spMkLst>
            <pc:docMk/>
            <pc:sldMk cId="852444641" sldId="324"/>
            <ac:spMk id="74" creationId="{D82A1F10-BEED-0309-05F3-C4DB3C82A98F}"/>
          </ac:spMkLst>
        </pc:spChg>
        <pc:spChg chg="add del mod ord">
          <ac:chgData name="Popović Angelo" userId="19d35c37-09b3-4fa4-84ec-c33de5596d4c" providerId="ADAL" clId="{D2B4A905-4E36-4F7F-8B63-32041792CDED}" dt="2024-06-09T15:42:34.433" v="356" actId="700"/>
          <ac:spMkLst>
            <pc:docMk/>
            <pc:sldMk cId="852444641" sldId="324"/>
            <ac:spMk id="77" creationId="{D5DB423B-9F39-8347-C261-2DF420B1915B}"/>
          </ac:spMkLst>
        </pc:spChg>
        <pc:picChg chg="del mod ord">
          <ac:chgData name="Popović Angelo" userId="19d35c37-09b3-4fa4-84ec-c33de5596d4c" providerId="ADAL" clId="{D2B4A905-4E36-4F7F-8B63-32041792CDED}" dt="2024-06-09T17:00:27.678" v="593" actId="478"/>
          <ac:picMkLst>
            <pc:docMk/>
            <pc:sldMk cId="852444641" sldId="324"/>
            <ac:picMk id="10" creationId="{FE5AC1E2-23BD-0D08-90C4-C4C84FC3315F}"/>
          </ac:picMkLst>
        </pc:picChg>
        <pc:cxnChg chg="mod">
          <ac:chgData name="Popović Angelo" userId="19d35c37-09b3-4fa4-84ec-c33de5596d4c" providerId="ADAL" clId="{D2B4A905-4E36-4F7F-8B63-32041792CDED}" dt="2024-06-09T16:08:14.375" v="495" actId="1076"/>
          <ac:cxnSpMkLst>
            <pc:docMk/>
            <pc:sldMk cId="852444641" sldId="324"/>
            <ac:cxnSpMk id="32" creationId="{31B7509E-5E56-7FFF-94EF-782CBF652FD5}"/>
          </ac:cxnSpMkLst>
        </pc:cxnChg>
        <pc:cxnChg chg="mod">
          <ac:chgData name="Popović Angelo" userId="19d35c37-09b3-4fa4-84ec-c33de5596d4c" providerId="ADAL" clId="{D2B4A905-4E36-4F7F-8B63-32041792CDED}" dt="2024-06-09T16:08:22.534" v="497" actId="14100"/>
          <ac:cxnSpMkLst>
            <pc:docMk/>
            <pc:sldMk cId="852444641" sldId="324"/>
            <ac:cxnSpMk id="44" creationId="{1796BE8B-7993-B914-1CB4-341183AAA60B}"/>
          </ac:cxnSpMkLst>
        </pc:cxnChg>
      </pc:sldChg>
      <pc:sldChg chg="del">
        <pc:chgData name="Popović Angelo" userId="19d35c37-09b3-4fa4-84ec-c33de5596d4c" providerId="ADAL" clId="{D2B4A905-4E36-4F7F-8B63-32041792CDED}" dt="2024-06-09T16:24:19.327" v="528" actId="2696"/>
        <pc:sldMkLst>
          <pc:docMk/>
          <pc:sldMk cId="2725121819" sldId="326"/>
        </pc:sldMkLst>
      </pc:sldChg>
      <pc:sldChg chg="addSp delSp modSp add mod modTransition delAnim modAnim">
        <pc:chgData name="Popović Angelo" userId="19d35c37-09b3-4fa4-84ec-c33de5596d4c" providerId="ADAL" clId="{D2B4A905-4E36-4F7F-8B63-32041792CDED}" dt="2024-06-09T18:01:12.819" v="700" actId="14100"/>
        <pc:sldMkLst>
          <pc:docMk/>
          <pc:sldMk cId="2464792386" sldId="335"/>
        </pc:sldMkLst>
        <pc:spChg chg="mod">
          <ac:chgData name="Popović Angelo" userId="19d35c37-09b3-4fa4-84ec-c33de5596d4c" providerId="ADAL" clId="{D2B4A905-4E36-4F7F-8B63-32041792CDED}" dt="2024-06-09T14:45:35.668" v="56" actId="20577"/>
          <ac:spMkLst>
            <pc:docMk/>
            <pc:sldMk cId="2464792386" sldId="335"/>
            <ac:spMk id="2" creationId="{00000000-0000-0000-0000-000000000000}"/>
          </ac:spMkLst>
        </pc:spChg>
        <pc:spChg chg="add mod">
          <ac:chgData name="Popović Angelo" userId="19d35c37-09b3-4fa4-84ec-c33de5596d4c" providerId="ADAL" clId="{D2B4A905-4E36-4F7F-8B63-32041792CDED}" dt="2024-06-09T17:59:38.211" v="675" actId="14100"/>
          <ac:spMkLst>
            <pc:docMk/>
            <pc:sldMk cId="2464792386" sldId="335"/>
            <ac:spMk id="3" creationId="{77F4A900-6107-5720-1DBD-A07128FDD2C7}"/>
          </ac:spMkLst>
        </pc:spChg>
        <pc:spChg chg="add mod">
          <ac:chgData name="Popović Angelo" userId="19d35c37-09b3-4fa4-84ec-c33de5596d4c" providerId="ADAL" clId="{D2B4A905-4E36-4F7F-8B63-32041792CDED}" dt="2024-06-09T18:01:12.819" v="700" actId="14100"/>
          <ac:spMkLst>
            <pc:docMk/>
            <pc:sldMk cId="2464792386" sldId="335"/>
            <ac:spMk id="5" creationId="{65258A21-755B-574B-1363-E039C0842954}"/>
          </ac:spMkLst>
        </pc:spChg>
        <pc:spChg chg="add mod">
          <ac:chgData name="Popović Angelo" userId="19d35c37-09b3-4fa4-84ec-c33de5596d4c" providerId="ADAL" clId="{D2B4A905-4E36-4F7F-8B63-32041792CDED}" dt="2024-06-09T16:01:44.466" v="467" actId="1076"/>
          <ac:spMkLst>
            <pc:docMk/>
            <pc:sldMk cId="2464792386" sldId="335"/>
            <ac:spMk id="22" creationId="{14058EB2-2F5C-628F-6D5B-44102485EB6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3" creationId="{ACFEEA6B-83B5-4355-B877-499072051F20}"/>
          </ac:spMkLst>
        </pc:spChg>
        <pc:spChg chg="add del mod">
          <ac:chgData name="Popović Angelo" userId="19d35c37-09b3-4fa4-84ec-c33de5596d4c" providerId="ADAL" clId="{D2B4A905-4E36-4F7F-8B63-32041792CDED}" dt="2024-06-09T14:58:27.776" v="181"/>
          <ac:spMkLst>
            <pc:docMk/>
            <pc:sldMk cId="2464792386" sldId="335"/>
            <ac:spMk id="24" creationId="{90F84669-18A4-C12B-5F4E-66B8027D431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6" creationId="{29F6C585-6B05-35AD-83B2-64434963836B}"/>
          </ac:spMkLst>
        </pc:spChg>
        <pc:spChg chg="add mod">
          <ac:chgData name="Popović Angelo" userId="19d35c37-09b3-4fa4-84ec-c33de5596d4c" providerId="ADAL" clId="{D2B4A905-4E36-4F7F-8B63-32041792CDED}" dt="2024-06-09T16:01:40.878" v="466" actId="1076"/>
          <ac:spMkLst>
            <pc:docMk/>
            <pc:sldMk cId="2464792386" sldId="335"/>
            <ac:spMk id="27" creationId="{78D12E85-0720-3022-23A0-2285C0FABB83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8" creationId="{8EC5F481-06DE-7331-91D5-8C0A99F030E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29" creationId="{9A151EAF-6CD7-91DB-DEB7-6733C78DB617}"/>
          </ac:spMkLst>
        </pc:spChg>
        <pc:spChg chg="add mod">
          <ac:chgData name="Popović Angelo" userId="19d35c37-09b3-4fa4-84ec-c33de5596d4c" providerId="ADAL" clId="{D2B4A905-4E36-4F7F-8B63-32041792CDED}" dt="2024-06-09T16:01:30.446" v="465" actId="1076"/>
          <ac:spMkLst>
            <pc:docMk/>
            <pc:sldMk cId="2464792386" sldId="335"/>
            <ac:spMk id="30" creationId="{4A4AD9B1-C0B4-EE43-9EB2-B3C3A3B29121}"/>
          </ac:spMkLst>
        </pc:spChg>
        <pc:spChg chg="add mod">
          <ac:chgData name="Popović Angelo" userId="19d35c37-09b3-4fa4-84ec-c33de5596d4c" providerId="ADAL" clId="{D2B4A905-4E36-4F7F-8B63-32041792CDED}" dt="2024-06-09T16:04:22.138" v="480" actId="1076"/>
          <ac:spMkLst>
            <pc:docMk/>
            <pc:sldMk cId="2464792386" sldId="335"/>
            <ac:spMk id="31" creationId="{3CF69D6E-777E-B668-92B9-4A5E5D73A394}"/>
          </ac:spMkLst>
        </pc:spChg>
        <pc:spChg chg="add mod">
          <ac:chgData name="Popović Angelo" userId="19d35c37-09b3-4fa4-84ec-c33de5596d4c" providerId="ADAL" clId="{D2B4A905-4E36-4F7F-8B63-32041792CDED}" dt="2024-06-09T16:04:22.138" v="480" actId="1076"/>
          <ac:spMkLst>
            <pc:docMk/>
            <pc:sldMk cId="2464792386" sldId="335"/>
            <ac:spMk id="33" creationId="{D57F235B-510B-0167-CE30-CE88B1B38588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4" creationId="{336C8FBB-D2BD-67C6-61E6-4AB587BD2FCA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5" creationId="{BD2DB181-A47D-800E-E4BE-9C8C19985CC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36" creationId="{D68F1689-2F57-77B5-EE77-CD754467F66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38" creationId="{07C21181-FF0E-014E-20DD-01A11D8DD4D7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39" creationId="{36C0A2B9-368B-F9CF-5E4A-9B1791D95062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0" creationId="{AAA725CE-E2FB-FFDE-E88F-D89093DA8A80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1" creationId="{04D3BBF2-2E71-3242-3F8A-C349B79A4182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2" creationId="{9B70E3E2-5E89-0C35-2832-DB8362B73D2E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43" creationId="{B070FE30-84BB-E869-4B1F-104D809844A0}"/>
          </ac:spMkLst>
        </pc:spChg>
        <pc:spChg chg="add mod">
          <ac:chgData name="Popović Angelo" userId="19d35c37-09b3-4fa4-84ec-c33de5596d4c" providerId="ADAL" clId="{D2B4A905-4E36-4F7F-8B63-32041792CDED}" dt="2024-06-09T16:04:33.265" v="481" actId="1076"/>
          <ac:spMkLst>
            <pc:docMk/>
            <pc:sldMk cId="2464792386" sldId="335"/>
            <ac:spMk id="45" creationId="{4684A6F8-9940-4BD2-BFE3-CA4A8EF681C6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5" creationId="{C94749B2-018B-52E7-DC0B-9A574F934E74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6" creationId="{C3AD6D5E-720E-2216-6CBA-122D9A7055AA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47" creationId="{C071C1B0-7905-BD36-0078-6C67BC8202C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48" creationId="{51B0DB06-1CF5-1A91-99FA-68DEC77CBD9D}"/>
          </ac:spMkLst>
        </pc:spChg>
        <pc:spChg chg="add del mod">
          <ac:chgData name="Popović Angelo" userId="19d35c37-09b3-4fa4-84ec-c33de5596d4c" providerId="ADAL" clId="{D2B4A905-4E36-4F7F-8B63-32041792CDED}" dt="2024-06-09T15:31:49.271" v="325" actId="478"/>
          <ac:spMkLst>
            <pc:docMk/>
            <pc:sldMk cId="2464792386" sldId="335"/>
            <ac:spMk id="49" creationId="{BC095E07-2DC5-5231-2673-CCC98E358AE3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0" creationId="{7F1E50DF-6B54-7F34-D844-A00DB8FBCD44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1" creationId="{64C626F6-E717-174D-BBC9-BB6A8972658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2" creationId="{F3D5964D-A778-DCC8-A251-8C7234251615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3" creationId="{EB667F35-D35A-6926-7D37-D984B1FE3A3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4" creationId="{A116D5F5-9FE0-730A-E2B5-86894352119D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5" creationId="{64757035-040A-0E79-85FC-E2353112115D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6" creationId="{BAD47ACB-8331-BFF9-4B44-B99BC5FDE774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7" creationId="{913FB0E8-E789-45A5-A3EF-A2C3F343A60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58" creationId="{3125AA43-FDF3-8882-7D26-7EB47CB3B0D2}"/>
          </ac:spMkLst>
        </pc:spChg>
        <pc:spChg chg="add del mod">
          <ac:chgData name="Popović Angelo" userId="19d35c37-09b3-4fa4-84ec-c33de5596d4c" providerId="ADAL" clId="{D2B4A905-4E36-4F7F-8B63-32041792CDED}" dt="2024-06-09T15:31:45.996" v="324" actId="478"/>
          <ac:spMkLst>
            <pc:docMk/>
            <pc:sldMk cId="2464792386" sldId="335"/>
            <ac:spMk id="59" creationId="{1FB30FFC-6C35-1DDD-8E7A-3B16C537A0E8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0" creationId="{7B00CE86-1564-351A-51C2-CDDBD1BDB3AC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1" creationId="{5459ED03-3BB7-1009-E116-144FF8D70CC6}"/>
          </ac:spMkLst>
        </pc:spChg>
        <pc:spChg chg="add del mod">
          <ac:chgData name="Popović Angelo" userId="19d35c37-09b3-4fa4-84ec-c33de5596d4c" providerId="ADAL" clId="{D2B4A905-4E36-4F7F-8B63-32041792CDED}" dt="2024-06-09T15:31:20.700" v="322" actId="478"/>
          <ac:spMkLst>
            <pc:docMk/>
            <pc:sldMk cId="2464792386" sldId="335"/>
            <ac:spMk id="62" creationId="{8054CC88-B4C2-E86C-3E95-51039CF71AE1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3" creationId="{43770FCB-A729-9483-0FE8-42C12544229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4" creationId="{4E38467B-E8DC-4FD8-A6D3-2E69AF5A2A7E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65" creationId="{932439CD-0CBB-6BBC-C15E-37AA037246E7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6" creationId="{EFB2C18B-4210-1E3E-14A6-26C774ECAD7B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7" creationId="{186B76F8-4F50-FCDC-6E86-D95E0BC516C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8" creationId="{86A89DA2-5DDF-02BF-A585-733E50BD971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69" creationId="{C5C92683-6A5D-91D2-4FD6-5266695C818F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0" creationId="{ABF1575B-AEB9-37FF-F149-73A89880C6FD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1" creationId="{EF3C4AF2-1716-7746-3359-0C6025C4527A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2" creationId="{C21278E9-27B7-F104-8EE9-6ED294B6A8D1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3" creationId="{FFADD0DE-278A-2A6E-E10A-3BF27E97650B}"/>
          </ac:spMkLst>
        </pc:spChg>
        <pc:spChg chg="del">
          <ac:chgData name="Popović Angelo" userId="19d35c37-09b3-4fa4-84ec-c33de5596d4c" providerId="ADAL" clId="{D2B4A905-4E36-4F7F-8B63-32041792CDED}" dt="2024-06-09T14:48:36.055" v="58" actId="478"/>
          <ac:spMkLst>
            <pc:docMk/>
            <pc:sldMk cId="2464792386" sldId="335"/>
            <ac:spMk id="74" creationId="{D82A1F10-BEED-0309-05F3-C4DB3C82A98F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5" creationId="{76B47228-A69F-ADE2-5DE8-79FAA89AEC10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6" creationId="{32BA2BE9-D728-EC30-A1EA-D9DE65AB69E8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7" creationId="{ADE80AD9-48D5-781F-2C6D-6B0B696BC120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78" creationId="{2FA004DA-C367-9241-59C6-7299A559D7F1}"/>
          </ac:spMkLst>
        </pc:spChg>
        <pc:spChg chg="add del mod">
          <ac:chgData name="Popović Angelo" userId="19d35c37-09b3-4fa4-84ec-c33de5596d4c" providerId="ADAL" clId="{D2B4A905-4E36-4F7F-8B63-32041792CDED}" dt="2024-06-09T15:58:53.865" v="457" actId="478"/>
          <ac:spMkLst>
            <pc:docMk/>
            <pc:sldMk cId="2464792386" sldId="335"/>
            <ac:spMk id="80" creationId="{95CB0DC5-2A00-7B9F-158B-966A347EB92C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1" creationId="{4100A4F8-35DE-1250-C1F7-3E88537C2A13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2" creationId="{D403382C-7F72-0790-A3FC-B2E16DA444C9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3" creationId="{F6CF6CF1-100E-10C9-13CE-4EC9EFCEFF42}"/>
          </ac:spMkLst>
        </pc:spChg>
        <pc:spChg chg="add del mod">
          <ac:chgData name="Popović Angelo" userId="19d35c37-09b3-4fa4-84ec-c33de5596d4c" providerId="ADAL" clId="{D2B4A905-4E36-4F7F-8B63-32041792CDED}" dt="2024-06-09T15:58:54.874" v="458" actId="478"/>
          <ac:spMkLst>
            <pc:docMk/>
            <pc:sldMk cId="2464792386" sldId="335"/>
            <ac:spMk id="84" creationId="{40446EC7-CD84-58A8-50D2-926C632FC794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5" creationId="{BB734581-F01E-F5BD-DBAA-1D35EE84CF1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6" creationId="{8CF239FB-D6DC-901D-8768-113CF431EABD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7" creationId="{5ED92C82-4F78-4455-6968-82C2E13BF18A}"/>
          </ac:spMkLst>
        </pc:spChg>
        <pc:spChg chg="add del mod">
          <ac:chgData name="Popović Angelo" userId="19d35c37-09b3-4fa4-84ec-c33de5596d4c" providerId="ADAL" clId="{D2B4A905-4E36-4F7F-8B63-32041792CDED}" dt="2024-06-09T15:58:52.962" v="456" actId="478"/>
          <ac:spMkLst>
            <pc:docMk/>
            <pc:sldMk cId="2464792386" sldId="335"/>
            <ac:spMk id="88" creationId="{C74354F7-6980-5A66-B3C2-FCF2E3A76CC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89" creationId="{C072B20E-6B99-EB7F-525C-835FC398D1B9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0" creationId="{3FA13ADE-B209-5974-CD51-D6F3AB3F8D7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1" creationId="{4AB6EF65-C5AD-5AE6-0339-B269BC61ED31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2" creationId="{AC8D7DDE-A1F7-81A1-5D80-65E795E76A6D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3" creationId="{867F4603-AD26-A982-61F5-D08CA40A4E07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4" creationId="{183017BC-8B89-40A0-2A1A-12C783A1DECB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5" creationId="{6C952F2C-D437-0A62-002B-21A951248893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7" creationId="{B050AEE7-F3BD-E50D-E55D-841533F78F0F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8" creationId="{313BD1B1-0825-527A-6DDB-B939229B9041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99" creationId="{60A1B0D7-8DB7-CD51-FB02-10E712DADC93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0" creationId="{6212C0D8-2396-F239-70F3-D3CF6EF0906C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1" creationId="{CB22B2B9-7CD4-2D1D-825A-F5465F706D52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2" creationId="{B33068D3-21FC-5743-80EE-C112EB9C20C0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3" creationId="{E5034320-9687-C9C5-6F4C-596E108C081A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4" creationId="{0871C288-9A38-1BC9-810E-A349B2362192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5" creationId="{8273603A-6A89-3BA6-78DC-64EA89C227CC}"/>
          </ac:spMkLst>
        </pc:spChg>
        <pc:spChg chg="add del mod">
          <ac:chgData name="Popović Angelo" userId="19d35c37-09b3-4fa4-84ec-c33de5596d4c" providerId="ADAL" clId="{D2B4A905-4E36-4F7F-8B63-32041792CDED}" dt="2024-06-09T16:09:54.236" v="508" actId="478"/>
          <ac:spMkLst>
            <pc:docMk/>
            <pc:sldMk cId="2464792386" sldId="335"/>
            <ac:spMk id="106" creationId="{D50CA258-737D-0FD1-6E3A-1444078980A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7" creationId="{1AE2091F-929D-F670-FC66-478D5198781C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8" creationId="{B68CBF87-435C-F43B-B8D9-4A315F222805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09" creationId="{9E579376-1164-89EB-54A2-7BD7349B6FEB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0" creationId="{23173CDB-22FC-424B-1E45-3AD4DAA2DDFD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1" creationId="{A3F3FEAC-51D2-A9E6-EB17-6CB1005D79FB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2" creationId="{4B3C81F4-5A1B-3A37-8FF3-95A10D908EC6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3" creationId="{E465AA9D-DC79-D474-A9B6-D97546411911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5" creationId="{3FA2AEAF-7FD9-37E3-CD20-7192EBBE676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6" creationId="{EAB90586-AFAC-28CD-B377-16BD77379E3E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7" creationId="{1A15CF70-2EC5-ECD4-B6BA-1AD89544E3E2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8" creationId="{88C1B80E-5E04-54A9-82A4-F7E5AD9E0D64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19" creationId="{76E5D6C8-382E-4C35-0FDF-43648C7913E3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0" creationId="{9FD5AEF3-02D3-E1A6-5A9D-0170F7914895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1" creationId="{9B538402-5E7A-3187-246C-88ABDCC03060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2" creationId="{35718179-5FE2-3EAF-140F-0DDCC7D4BF9C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3" creationId="{1441776D-CDB7-FF80-5C79-5C90690B8076}"/>
          </ac:spMkLst>
        </pc:spChg>
        <pc:spChg chg="add mod">
          <ac:chgData name="Popović Angelo" userId="19d35c37-09b3-4fa4-84ec-c33de5596d4c" providerId="ADAL" clId="{D2B4A905-4E36-4F7F-8B63-32041792CDED}" dt="2024-06-09T16:10:05.630" v="510" actId="1076"/>
          <ac:spMkLst>
            <pc:docMk/>
            <pc:sldMk cId="2464792386" sldId="335"/>
            <ac:spMk id="124" creationId="{F7B66AAC-5522-D8E2-BA73-2F6ED930F888}"/>
          </ac:spMkLst>
        </pc:spChg>
        <pc:grpChg chg="del mod">
          <ac:chgData name="Popović Angelo" userId="19d35c37-09b3-4fa4-84ec-c33de5596d4c" providerId="ADAL" clId="{D2B4A905-4E36-4F7F-8B63-32041792CDED}" dt="2024-06-09T14:49:28.985" v="65"/>
          <ac:grpSpMkLst>
            <pc:docMk/>
            <pc:sldMk cId="2464792386" sldId="335"/>
            <ac:grpSpMk id="11" creationId="{C32D47DE-2A68-945E-FAE7-812A0567D0C9}"/>
          </ac:grpSpMkLst>
        </pc:grpChg>
        <pc:grpChg chg="del mod">
          <ac:chgData name="Popović Angelo" userId="19d35c37-09b3-4fa4-84ec-c33de5596d4c" providerId="ADAL" clId="{D2B4A905-4E36-4F7F-8B63-32041792CDED}" dt="2024-06-09T14:49:31.861" v="69"/>
          <ac:grpSpMkLst>
            <pc:docMk/>
            <pc:sldMk cId="2464792386" sldId="335"/>
            <ac:grpSpMk id="13" creationId="{FA17CD8D-0F23-8447-B336-DCADCEF29506}"/>
          </ac:grpSpMkLst>
        </pc:grpChg>
        <pc:grpChg chg="del mod">
          <ac:chgData name="Popović Angelo" userId="19d35c37-09b3-4fa4-84ec-c33de5596d4c" providerId="ADAL" clId="{D2B4A905-4E36-4F7F-8B63-32041792CDED}" dt="2024-06-09T14:49:40.954" v="74" actId="34122"/>
          <ac:grpSpMkLst>
            <pc:docMk/>
            <pc:sldMk cId="2464792386" sldId="335"/>
            <ac:grpSpMk id="17" creationId="{C5E4DCD5-3882-9C6D-5938-3D00E6ED41CB}"/>
          </ac:grpSpMkLst>
        </pc:grpChg>
        <pc:grpChg chg="del mod">
          <ac:chgData name="Popović Angelo" userId="19d35c37-09b3-4fa4-84ec-c33de5596d4c" providerId="ADAL" clId="{D2B4A905-4E36-4F7F-8B63-32041792CDED}" dt="2024-06-09T14:49:40.954" v="74" actId="34122"/>
          <ac:grpSpMkLst>
            <pc:docMk/>
            <pc:sldMk cId="2464792386" sldId="335"/>
            <ac:grpSpMk id="21" creationId="{C23010FF-7E4F-72F9-6AD2-D2C855C94093}"/>
          </ac:grpSpMkLst>
        </pc:grpChg>
        <pc:picChg chg="del">
          <ac:chgData name="Popović Angelo" userId="19d35c37-09b3-4fa4-84ec-c33de5596d4c" providerId="ADAL" clId="{D2B4A905-4E36-4F7F-8B63-32041792CDED}" dt="2024-06-09T14:48:25.467" v="57" actId="478"/>
          <ac:picMkLst>
            <pc:docMk/>
            <pc:sldMk cId="2464792386" sldId="335"/>
            <ac:picMk id="10" creationId="{FE5AC1E2-23BD-0D08-90C4-C4C84FC3315F}"/>
          </ac:picMkLst>
        </pc:picChg>
        <pc:inkChg chg="add de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3" creationId="{B564E5F5-8040-2BCF-3A88-FFC83B580FA1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5" creationId="{7DED236E-C889-7096-ED15-1DAC8BE28175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7" creationId="{DF473555-A6D0-48F2-3177-CE8C0059973D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9" creationId="{D8D01B0C-C81D-3DA7-3128-090ACB536484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2" creationId="{4A119F24-AF46-EA93-71F3-1A02EC120E93}"/>
          </ac:inkMkLst>
        </pc:inkChg>
        <pc:inkChg chg="add de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4" creationId="{5DC84F11-8501-3CEA-F8C3-54B6191DFBCD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5" creationId="{D562FA81-8E4D-0CC0-3E4C-BB0A91BB345E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6" creationId="{0237BFEF-63FE-F140-878A-DF89C97F51F3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8" creationId="{E1624244-5AF5-F95E-630A-1AC6B857FFFF}"/>
          </ac:inkMkLst>
        </pc:inkChg>
        <pc:inkChg chg="add del mod topLvl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19" creationId="{DBA43F08-176A-FB51-9A43-8109CFFF6BD4}"/>
          </ac:inkMkLst>
        </pc:inkChg>
        <pc:inkChg chg="add del mod">
          <ac:chgData name="Popović Angelo" userId="19d35c37-09b3-4fa4-84ec-c33de5596d4c" providerId="ADAL" clId="{D2B4A905-4E36-4F7F-8B63-32041792CDED}" dt="2024-06-09T14:49:40.954" v="74" actId="34122"/>
          <ac:inkMkLst>
            <pc:docMk/>
            <pc:sldMk cId="2464792386" sldId="335"/>
            <ac:inkMk id="20" creationId="{D63B4BAE-F671-BAA9-5F5A-77A31F1D9ED9}"/>
          </ac:inkMkLst>
        </pc:inkChg>
        <pc:cxnChg chg="del">
          <ac:chgData name="Popović Angelo" userId="19d35c37-09b3-4fa4-84ec-c33de5596d4c" providerId="ADAL" clId="{D2B4A905-4E36-4F7F-8B63-32041792CDED}" dt="2024-06-09T14:48:36.055" v="58" actId="478"/>
          <ac:cxnSpMkLst>
            <pc:docMk/>
            <pc:sldMk cId="2464792386" sldId="335"/>
            <ac:cxnSpMk id="32" creationId="{31B7509E-5E56-7FFF-94EF-782CBF652FD5}"/>
          </ac:cxnSpMkLst>
        </pc:cxnChg>
        <pc:cxnChg chg="add del mod">
          <ac:chgData name="Popović Angelo" userId="19d35c37-09b3-4fa4-84ec-c33de5596d4c" providerId="ADAL" clId="{D2B4A905-4E36-4F7F-8B63-32041792CDED}" dt="2024-06-09T15:31:45.996" v="324" actId="478"/>
          <ac:cxnSpMkLst>
            <pc:docMk/>
            <pc:sldMk cId="2464792386" sldId="335"/>
            <ac:cxnSpMk id="37" creationId="{0C17E9F2-4537-1A1A-E886-7C65DDCBB9CE}"/>
          </ac:cxnSpMkLst>
        </pc:cxnChg>
        <pc:cxnChg chg="del">
          <ac:chgData name="Popović Angelo" userId="19d35c37-09b3-4fa4-84ec-c33de5596d4c" providerId="ADAL" clId="{D2B4A905-4E36-4F7F-8B63-32041792CDED}" dt="2024-06-09T14:48:36.055" v="58" actId="478"/>
          <ac:cxnSpMkLst>
            <pc:docMk/>
            <pc:sldMk cId="2464792386" sldId="335"/>
            <ac:cxnSpMk id="44" creationId="{1796BE8B-7993-B914-1CB4-341183AAA60B}"/>
          </ac:cxnSpMkLst>
        </pc:cxnChg>
        <pc:cxnChg chg="add del mod">
          <ac:chgData name="Popović Angelo" userId="19d35c37-09b3-4fa4-84ec-c33de5596d4c" providerId="ADAL" clId="{D2B4A905-4E36-4F7F-8B63-32041792CDED}" dt="2024-06-09T15:58:52.962" v="456" actId="478"/>
          <ac:cxnSpMkLst>
            <pc:docMk/>
            <pc:sldMk cId="2464792386" sldId="335"/>
            <ac:cxnSpMk id="79" creationId="{85FD8273-72F3-2559-CC5F-432427F56FF8}"/>
          </ac:cxnSpMkLst>
        </pc:cxnChg>
        <pc:cxnChg chg="add del mod">
          <ac:chgData name="Popović Angelo" userId="19d35c37-09b3-4fa4-84ec-c33de5596d4c" providerId="ADAL" clId="{D2B4A905-4E36-4F7F-8B63-32041792CDED}" dt="2024-06-09T16:09:54.236" v="508" actId="478"/>
          <ac:cxnSpMkLst>
            <pc:docMk/>
            <pc:sldMk cId="2464792386" sldId="335"/>
            <ac:cxnSpMk id="96" creationId="{FECAF040-86C2-5E54-A63A-68F4A94E0F77}"/>
          </ac:cxnSpMkLst>
        </pc:cxnChg>
        <pc:cxnChg chg="add mod">
          <ac:chgData name="Popović Angelo" userId="19d35c37-09b3-4fa4-84ec-c33de5596d4c" providerId="ADAL" clId="{D2B4A905-4E36-4F7F-8B63-32041792CDED}" dt="2024-06-09T16:10:05.630" v="510" actId="1076"/>
          <ac:cxnSpMkLst>
            <pc:docMk/>
            <pc:sldMk cId="2464792386" sldId="335"/>
            <ac:cxnSpMk id="114" creationId="{2CA3D9CA-F472-E76A-12FD-35046679F1BD}"/>
          </ac:cxnSpMkLst>
        </pc:cxnChg>
      </pc:sldChg>
      <pc:sldChg chg="delSp modSp add mod delAnim">
        <pc:chgData name="Popović Angelo" userId="19d35c37-09b3-4fa4-84ec-c33de5596d4c" providerId="ADAL" clId="{D2B4A905-4E36-4F7F-8B63-32041792CDED}" dt="2024-06-09T16:31:02.251" v="563" actId="20577"/>
        <pc:sldMkLst>
          <pc:docMk/>
          <pc:sldMk cId="309178916" sldId="336"/>
        </pc:sldMkLst>
        <pc:spChg chg="mod">
          <ac:chgData name="Popović Angelo" userId="19d35c37-09b3-4fa4-84ec-c33de5596d4c" providerId="ADAL" clId="{D2B4A905-4E36-4F7F-8B63-32041792CDED}" dt="2024-06-09T15:32:56.890" v="352" actId="20577"/>
          <ac:spMkLst>
            <pc:docMk/>
            <pc:sldMk cId="309178916" sldId="336"/>
            <ac:spMk id="2" creationId="{00000000-0000-0000-0000-000000000000}"/>
          </ac:spMkLst>
        </pc:spChg>
        <pc:spChg chg="mod">
          <ac:chgData name="Popović Angelo" userId="19d35c37-09b3-4fa4-84ec-c33de5596d4c" providerId="ADAL" clId="{D2B4A905-4E36-4F7F-8B63-32041792CDED}" dt="2024-06-09T16:31:02.251" v="563" actId="20577"/>
          <ac:spMkLst>
            <pc:docMk/>
            <pc:sldMk cId="309178916" sldId="336"/>
            <ac:spMk id="7" creationId="{A215A5FA-FD57-0725-A144-9DE5B95EB477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22" creationId="{14058EB2-2F5C-628F-6D5B-44102485EB6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27" creationId="{78D12E85-0720-3022-23A0-2285C0FABB83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30" creationId="{4A4AD9B1-C0B4-EE43-9EB2-B3C3A3B29121}"/>
          </ac:spMkLst>
        </pc:spChg>
        <pc:spChg chg="del mod">
          <ac:chgData name="Popović Angelo" userId="19d35c37-09b3-4fa4-84ec-c33de5596d4c" providerId="ADAL" clId="{D2B4A905-4E36-4F7F-8B63-32041792CDED}" dt="2024-06-09T15:32:47.182" v="332" actId="478"/>
          <ac:spMkLst>
            <pc:docMk/>
            <pc:sldMk cId="309178916" sldId="336"/>
            <ac:spMk id="31" creationId="{3CF69D6E-777E-B668-92B9-4A5E5D73A394}"/>
          </ac:spMkLst>
        </pc:spChg>
        <pc:spChg chg="del">
          <ac:chgData name="Popović Angelo" userId="19d35c37-09b3-4fa4-84ec-c33de5596d4c" providerId="ADAL" clId="{D2B4A905-4E36-4F7F-8B63-32041792CDED}" dt="2024-06-09T15:32:48.326" v="333" actId="478"/>
          <ac:spMkLst>
            <pc:docMk/>
            <pc:sldMk cId="309178916" sldId="336"/>
            <ac:spMk id="33" creationId="{D57F235B-510B-0167-CE30-CE88B1B38588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45" creationId="{4684A6F8-9940-4BD2-BFE3-CA4A8EF681C6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3" creationId="{43770FCB-A729-9483-0FE8-42C12544229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4" creationId="{4E38467B-E8DC-4FD8-A6D3-2E69AF5A2A7E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65" creationId="{932439CD-0CBB-6BBC-C15E-37AA037246E7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5" creationId="{76B47228-A69F-ADE2-5DE8-79FAA89AEC10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6" creationId="{32BA2BE9-D728-EC30-A1EA-D9DE65AB69E8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7" creationId="{ADE80AD9-48D5-781F-2C6D-6B0B696BC120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78" creationId="{2FA004DA-C367-9241-59C6-7299A559D7F1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0" creationId="{95CB0DC5-2A00-7B9F-158B-966A347EB92C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1" creationId="{4100A4F8-35DE-1250-C1F7-3E88537C2A13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2" creationId="{D403382C-7F72-0790-A3FC-B2E16DA444C9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3" creationId="{F6CF6CF1-100E-10C9-13CE-4EC9EFCEFF42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4" creationId="{40446EC7-CD84-58A8-50D2-926C632FC794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5" creationId="{BB734581-F01E-F5BD-DBAA-1D35EE84CF1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6" creationId="{8CF239FB-D6DC-901D-8768-113CF431EABD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7" creationId="{5ED92C82-4F78-4455-6968-82C2E13BF18A}"/>
          </ac:spMkLst>
        </pc:spChg>
        <pc:spChg chg="del">
          <ac:chgData name="Popović Angelo" userId="19d35c37-09b3-4fa4-84ec-c33de5596d4c" providerId="ADAL" clId="{D2B4A905-4E36-4F7F-8B63-32041792CDED}" dt="2024-06-09T15:32:43.173" v="330" actId="478"/>
          <ac:spMkLst>
            <pc:docMk/>
            <pc:sldMk cId="309178916" sldId="336"/>
            <ac:spMk id="88" creationId="{C74354F7-6980-5A66-B3C2-FCF2E3A76CCF}"/>
          </ac:spMkLst>
        </pc:spChg>
        <pc:cxnChg chg="del">
          <ac:chgData name="Popović Angelo" userId="19d35c37-09b3-4fa4-84ec-c33de5596d4c" providerId="ADAL" clId="{D2B4A905-4E36-4F7F-8B63-32041792CDED}" dt="2024-06-09T15:32:43.173" v="330" actId="478"/>
          <ac:cxnSpMkLst>
            <pc:docMk/>
            <pc:sldMk cId="309178916" sldId="336"/>
            <ac:cxnSpMk id="79" creationId="{85FD8273-72F3-2559-CC5F-432427F56FF8}"/>
          </ac:cxnSpMkLst>
        </pc:cxnChg>
      </pc:sldChg>
      <pc:sldChg chg="addSp delSp modSp mod modClrScheme delAnim modAnim chgLayout">
        <pc:chgData name="Popović Angelo" userId="19d35c37-09b3-4fa4-84ec-c33de5596d4c" providerId="ADAL" clId="{D2B4A905-4E36-4F7F-8B63-32041792CDED}" dt="2024-06-09T18:21:46.643" v="734"/>
        <pc:sldMkLst>
          <pc:docMk/>
          <pc:sldMk cId="4083937184" sldId="338"/>
        </pc:sldMkLst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2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3" creationId="{BC42B708-B4B2-2E0F-56FD-B9ED0495A866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5" creationId="{C4356546-8A48-D5C1-0245-B89416DA363B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6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5:44:23.422" v="371" actId="700"/>
          <ac:spMkLst>
            <pc:docMk/>
            <pc:sldMk cId="4083937184" sldId="338"/>
            <ac:spMk id="8" creationId="{00000000-0000-0000-0000-000000000000}"/>
          </ac:spMkLst>
        </pc:spChg>
        <pc:picChg chg="del mod">
          <ac:chgData name="Popović Angelo" userId="19d35c37-09b3-4fa4-84ec-c33de5596d4c" providerId="ADAL" clId="{D2B4A905-4E36-4F7F-8B63-32041792CDED}" dt="2024-06-09T18:21:01.977" v="729" actId="478"/>
          <ac:picMkLst>
            <pc:docMk/>
            <pc:sldMk cId="4083937184" sldId="338"/>
            <ac:picMk id="15" creationId="{818DFA07-96FD-E48C-E4FC-487A1DF62CA1}"/>
          </ac:picMkLst>
        </pc:picChg>
        <pc:picChg chg="del mod">
          <ac:chgData name="Popović Angelo" userId="19d35c37-09b3-4fa4-84ec-c33de5596d4c" providerId="ADAL" clId="{D2B4A905-4E36-4F7F-8B63-32041792CDED}" dt="2024-06-09T18:21:02.398" v="730" actId="478"/>
          <ac:picMkLst>
            <pc:docMk/>
            <pc:sldMk cId="4083937184" sldId="338"/>
            <ac:picMk id="17" creationId="{9DE06696-B32A-F308-C3FB-1BF7B9D58D48}"/>
          </ac:picMkLst>
        </pc:picChg>
        <pc:picChg chg="mod ord">
          <ac:chgData name="Popović Angelo" userId="19d35c37-09b3-4fa4-84ec-c33de5596d4c" providerId="ADAL" clId="{D2B4A905-4E36-4F7F-8B63-32041792CDED}" dt="2024-06-09T18:21:05.996" v="731" actId="1076"/>
          <ac:picMkLst>
            <pc:docMk/>
            <pc:sldMk cId="4083937184" sldId="338"/>
            <ac:picMk id="19" creationId="{11E3BFFC-843D-5B1C-DE3A-DD4F129EEECC}"/>
          </ac:picMkLst>
        </pc:picChg>
      </pc:sldChg>
      <pc:sldChg chg="addSp delSp modSp mod modClrScheme chgLayout">
        <pc:chgData name="Popović Angelo" userId="19d35c37-09b3-4fa4-84ec-c33de5596d4c" providerId="ADAL" clId="{D2B4A905-4E36-4F7F-8B63-32041792CDED}" dt="2024-06-09T16:29:03.539" v="559"/>
        <pc:sldMkLst>
          <pc:docMk/>
          <pc:sldMk cId="2954134017" sldId="339"/>
        </pc:sldMkLst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2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5:45:01.306" v="373" actId="700"/>
          <ac:spMkLst>
            <pc:docMk/>
            <pc:sldMk cId="2954134017" sldId="339"/>
            <ac:spMk id="5" creationId="{A44CF8C5-E8C6-63E6-F324-A264B5AD5E41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6" creationId="{00000000-0000-0000-0000-000000000000}"/>
          </ac:spMkLst>
        </pc:spChg>
        <pc:spChg chg="add mod ord">
          <ac:chgData name="Popović Angelo" userId="19d35c37-09b3-4fa4-84ec-c33de5596d4c" providerId="ADAL" clId="{D2B4A905-4E36-4F7F-8B63-32041792CDED}" dt="2024-06-09T16:27:18.445" v="532" actId="12"/>
          <ac:spMkLst>
            <pc:docMk/>
            <pc:sldMk cId="2954134017" sldId="339"/>
            <ac:spMk id="7" creationId="{D32206FE-2BB3-4D52-75FA-5839276A5198}"/>
          </ac:spMkLst>
        </pc:spChg>
        <pc:spChg chg="mod ord">
          <ac:chgData name="Popović Angelo" userId="19d35c37-09b3-4fa4-84ec-c33de5596d4c" providerId="ADAL" clId="{D2B4A905-4E36-4F7F-8B63-32041792CDED}" dt="2024-06-09T15:52:30.975" v="375" actId="700"/>
          <ac:spMkLst>
            <pc:docMk/>
            <pc:sldMk cId="2954134017" sldId="339"/>
            <ac:spMk id="8" creationId="{00000000-0000-0000-0000-000000000000}"/>
          </ac:spMkLst>
        </pc:spChg>
        <pc:spChg chg="add mod ord">
          <ac:chgData name="Popović Angelo" userId="19d35c37-09b3-4fa4-84ec-c33de5596d4c" providerId="ADAL" clId="{D2B4A905-4E36-4F7F-8B63-32041792CDED}" dt="2024-06-09T16:29:03.539" v="559"/>
          <ac:spMkLst>
            <pc:docMk/>
            <pc:sldMk cId="2954134017" sldId="339"/>
            <ac:spMk id="9" creationId="{73D2BFD9-0362-F7A7-B743-8FBA55BE4694}"/>
          </ac:spMkLst>
        </pc:spChg>
        <pc:spChg chg="add mod ord">
          <ac:chgData name="Popović Angelo" userId="19d35c37-09b3-4fa4-84ec-c33de5596d4c" providerId="ADAL" clId="{D2B4A905-4E36-4F7F-8B63-32041792CDED}" dt="2024-06-09T15:52:39.123" v="378" actId="20577"/>
          <ac:spMkLst>
            <pc:docMk/>
            <pc:sldMk cId="2954134017" sldId="339"/>
            <ac:spMk id="10" creationId="{37E24325-45FD-4067-B88B-A25DCC99FD88}"/>
          </ac:spMkLst>
        </pc:spChg>
        <pc:spChg chg="add mod ord">
          <ac:chgData name="Popović Angelo" userId="19d35c37-09b3-4fa4-84ec-c33de5596d4c" providerId="ADAL" clId="{D2B4A905-4E36-4F7F-8B63-32041792CDED}" dt="2024-06-09T15:52:43.884" v="380" actId="20577"/>
          <ac:spMkLst>
            <pc:docMk/>
            <pc:sldMk cId="2954134017" sldId="339"/>
            <ac:spMk id="11" creationId="{1333629A-E6B1-0E31-082C-C8A9B51B703E}"/>
          </ac:spMkLst>
        </pc:spChg>
      </pc:sldChg>
      <pc:sldChg chg="addSp modSp mod modTransition modAnim">
        <pc:chgData name="Popović Angelo" userId="19d35c37-09b3-4fa4-84ec-c33de5596d4c" providerId="ADAL" clId="{D2B4A905-4E36-4F7F-8B63-32041792CDED}" dt="2024-06-09T17:56:50.895" v="662"/>
        <pc:sldMkLst>
          <pc:docMk/>
          <pc:sldMk cId="1331398243" sldId="340"/>
        </pc:sldMkLst>
        <pc:picChg chg="add mod ord">
          <ac:chgData name="Popović Angelo" userId="19d35c37-09b3-4fa4-84ec-c33de5596d4c" providerId="ADAL" clId="{D2B4A905-4E36-4F7F-8B63-32041792CDED}" dt="2024-06-09T17:54:20.816" v="656" actId="167"/>
          <ac:picMkLst>
            <pc:docMk/>
            <pc:sldMk cId="1331398243" sldId="340"/>
            <ac:picMk id="3" creationId="{F5940B65-2304-2D3C-67AB-D44016C79EAA}"/>
          </ac:picMkLst>
        </pc:picChg>
        <pc:picChg chg="mod ord modVis">
          <ac:chgData name="Popović Angelo" userId="19d35c37-09b3-4fa4-84ec-c33de5596d4c" providerId="ADAL" clId="{D2B4A905-4E36-4F7F-8B63-32041792CDED}" dt="2024-06-09T17:55:13.572" v="659" actId="167"/>
          <ac:picMkLst>
            <pc:docMk/>
            <pc:sldMk cId="1331398243" sldId="340"/>
            <ac:picMk id="5" creationId="{575E62AD-6EEB-44AA-E76F-51E33185C327}"/>
          </ac:picMkLst>
        </pc:picChg>
      </pc:sldChg>
      <pc:sldChg chg="addSp delSp modSp mod modClrScheme chgLayout">
        <pc:chgData name="Popović Angelo" userId="19d35c37-09b3-4fa4-84ec-c33de5596d4c" providerId="ADAL" clId="{D2B4A905-4E36-4F7F-8B63-32041792CDED}" dt="2024-06-09T18:37:12.937" v="795"/>
        <pc:sldMkLst>
          <pc:docMk/>
          <pc:sldMk cId="841406747" sldId="341"/>
        </pc:sldMkLst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2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4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8:37:08.218" v="793"/>
          <ac:spMkLst>
            <pc:docMk/>
            <pc:sldMk cId="841406747" sldId="341"/>
            <ac:spMk id="5" creationId="{68B2C0D4-BC5B-AD02-39A9-7C5DF6ABDEF9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6" creationId="{00000000-0000-0000-0000-000000000000}"/>
          </ac:spMkLst>
        </pc:spChg>
        <pc:spChg chg="mod ord">
          <ac:chgData name="Popović Angelo" userId="19d35c37-09b3-4fa4-84ec-c33de5596d4c" providerId="ADAL" clId="{D2B4A905-4E36-4F7F-8B63-32041792CDED}" dt="2024-06-09T18:36:58.377" v="791" actId="700"/>
          <ac:spMkLst>
            <pc:docMk/>
            <pc:sldMk cId="841406747" sldId="341"/>
            <ac:spMk id="8" creationId="{00000000-0000-0000-0000-000000000000}"/>
          </ac:spMkLst>
        </pc:spChg>
        <pc:spChg chg="add del mod ord">
          <ac:chgData name="Popović Angelo" userId="19d35c37-09b3-4fa4-84ec-c33de5596d4c" providerId="ADAL" clId="{D2B4A905-4E36-4F7F-8B63-32041792CDED}" dt="2024-06-09T18:37:12.937" v="795"/>
          <ac:spMkLst>
            <pc:docMk/>
            <pc:sldMk cId="841406747" sldId="341"/>
            <ac:spMk id="9" creationId="{C7565251-4113-B907-38B2-3E100804FC3E}"/>
          </ac:spMkLst>
        </pc:spChg>
        <pc:picChg chg="del">
          <ac:chgData name="Popović Angelo" userId="19d35c37-09b3-4fa4-84ec-c33de5596d4c" providerId="ADAL" clId="{D2B4A905-4E36-4F7F-8B63-32041792CDED}" dt="2024-06-09T18:37:11.259" v="794" actId="21"/>
          <ac:picMkLst>
            <pc:docMk/>
            <pc:sldMk cId="841406747" sldId="341"/>
            <ac:picMk id="3" creationId="{72E166DB-D9A6-3B57-835E-DF978CEC963E}"/>
          </ac:picMkLst>
        </pc:picChg>
        <pc:picChg chg="add mod">
          <ac:chgData name="Popović Angelo" userId="19d35c37-09b3-4fa4-84ec-c33de5596d4c" providerId="ADAL" clId="{D2B4A905-4E36-4F7F-8B63-32041792CDED}" dt="2024-06-09T18:37:08.218" v="793"/>
          <ac:picMkLst>
            <pc:docMk/>
            <pc:sldMk cId="841406747" sldId="341"/>
            <ac:picMk id="10" creationId="{CAD81849-7301-D81F-7A71-53AB247209E9}"/>
          </ac:picMkLst>
        </pc:picChg>
        <pc:picChg chg="del mod">
          <ac:chgData name="Popović Angelo" userId="19d35c37-09b3-4fa4-84ec-c33de5596d4c" providerId="ADAL" clId="{D2B4A905-4E36-4F7F-8B63-32041792CDED}" dt="2024-06-09T18:37:03.068" v="792" actId="21"/>
          <ac:picMkLst>
            <pc:docMk/>
            <pc:sldMk cId="841406747" sldId="341"/>
            <ac:picMk id="11" creationId="{CAD81849-7301-D81F-7A71-53AB247209E9}"/>
          </ac:picMkLst>
        </pc:picChg>
        <pc:picChg chg="add mod">
          <ac:chgData name="Popović Angelo" userId="19d35c37-09b3-4fa4-84ec-c33de5596d4c" providerId="ADAL" clId="{D2B4A905-4E36-4F7F-8B63-32041792CDED}" dt="2024-06-09T18:37:12.937" v="795"/>
          <ac:picMkLst>
            <pc:docMk/>
            <pc:sldMk cId="841406747" sldId="341"/>
            <ac:picMk id="12" creationId="{72E166DB-D9A6-3B57-835E-DF978CEC963E}"/>
          </ac:picMkLst>
        </pc:picChg>
      </pc:sldChg>
      <pc:sldChg chg="addSp delSp add del mod addAnim delAnim modAnim">
        <pc:chgData name="Popović Angelo" userId="19d35c37-09b3-4fa4-84ec-c33de5596d4c" providerId="ADAL" clId="{D2B4A905-4E36-4F7F-8B63-32041792CDED}" dt="2024-06-09T17:00:09.161" v="592" actId="47"/>
        <pc:sldMkLst>
          <pc:docMk/>
          <pc:sldMk cId="507374122" sldId="343"/>
        </pc:sldMkLst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3" creationId="{ACFEEA6B-83B5-4355-B877-499072051F20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6" creationId="{29F6C585-6B05-35AD-83B2-64434963836B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28" creationId="{8EC5F481-06DE-7331-91D5-8C0A99F030E5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36" creationId="{D68F1689-2F57-77B5-EE77-CD754467F66F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38" creationId="{07C21181-FF0E-014E-20DD-01A11D8DD4D7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0" creationId="{AAA725CE-E2FB-FFDE-E88F-D89093DA8A80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5" creationId="{C94749B2-018B-52E7-DC0B-9A574F934E74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48" creationId="{51B0DB06-1CF5-1A91-99FA-68DEC77CBD9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52" creationId="{F3D5964D-A778-DCC8-A251-8C7234251615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7" creationId="{186B76F8-4F50-FCDC-6E86-D95E0BC516CA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8" creationId="{86A89DA2-5DDF-02BF-A585-733E50BD971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69" creationId="{C5C92683-6A5D-91D2-4FD6-5266695C818F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0" creationId="{ABF1575B-AEB9-37FF-F149-73A89880C6FD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1" creationId="{EF3C4AF2-1716-7746-3359-0C6025C4527A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2" creationId="{C21278E9-27B7-F104-8EE9-6ED294B6A8D1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3" creationId="{FFADD0DE-278A-2A6E-E10A-3BF27E97650B}"/>
          </ac:spMkLst>
        </pc:spChg>
        <pc:spChg chg="add del">
          <ac:chgData name="Popović Angelo" userId="19d35c37-09b3-4fa4-84ec-c33de5596d4c" providerId="ADAL" clId="{D2B4A905-4E36-4F7F-8B63-32041792CDED}" dt="2024-06-09T16:34:50.592" v="567" actId="478"/>
          <ac:spMkLst>
            <pc:docMk/>
            <pc:sldMk cId="507374122" sldId="343"/>
            <ac:spMk id="74" creationId="{D82A1F10-BEED-0309-05F3-C4DB3C82A98F}"/>
          </ac:spMkLst>
        </pc:spChg>
        <pc:cxnChg chg="add del">
          <ac:chgData name="Popović Angelo" userId="19d35c37-09b3-4fa4-84ec-c33de5596d4c" providerId="ADAL" clId="{D2B4A905-4E36-4F7F-8B63-32041792CDED}" dt="2024-06-09T16:34:50.592" v="567" actId="478"/>
          <ac:cxnSpMkLst>
            <pc:docMk/>
            <pc:sldMk cId="507374122" sldId="343"/>
            <ac:cxnSpMk id="44" creationId="{1796BE8B-7993-B914-1CB4-341183AAA60B}"/>
          </ac:cxnSpMkLst>
        </pc:cxnChg>
      </pc:sldChg>
      <pc:sldChg chg="delSp modSp mod delAnim modAnim">
        <pc:chgData name="Popović Angelo" userId="19d35c37-09b3-4fa4-84ec-c33de5596d4c" providerId="ADAL" clId="{D2B4A905-4E36-4F7F-8B63-32041792CDED}" dt="2024-06-09T18:25:46.878" v="744" actId="1076"/>
        <pc:sldMkLst>
          <pc:docMk/>
          <pc:sldMk cId="1578307644" sldId="344"/>
        </pc:sldMkLst>
        <pc:grpChg chg="del mod">
          <ac:chgData name="Popović Angelo" userId="19d35c37-09b3-4fa4-84ec-c33de5596d4c" providerId="ADAL" clId="{D2B4A905-4E36-4F7F-8B63-32041792CDED}" dt="2024-06-09T18:25:26.863" v="740" actId="478"/>
          <ac:grpSpMkLst>
            <pc:docMk/>
            <pc:sldMk cId="1578307644" sldId="344"/>
            <ac:grpSpMk id="16" creationId="{85EDA784-C8AE-487F-A798-6C419B66872E}"/>
          </ac:grpSpMkLst>
        </pc:grpChg>
        <pc:picChg chg="mod modCrop">
          <ac:chgData name="Popović Angelo" userId="19d35c37-09b3-4fa4-84ec-c33de5596d4c" providerId="ADAL" clId="{D2B4A905-4E36-4F7F-8B63-32041792CDED}" dt="2024-06-09T18:25:46.878" v="744" actId="1076"/>
          <ac:picMkLst>
            <pc:docMk/>
            <pc:sldMk cId="1578307644" sldId="344"/>
            <ac:picMk id="11" creationId="{774DB4CB-3AED-911E-B607-3D49F412A9D0}"/>
          </ac:picMkLst>
        </pc:picChg>
        <pc:picChg chg="del mod modCrop">
          <ac:chgData name="Popović Angelo" userId="19d35c37-09b3-4fa4-84ec-c33de5596d4c" providerId="ADAL" clId="{D2B4A905-4E36-4F7F-8B63-32041792CDED}" dt="2024-06-09T18:25:26.265" v="739" actId="478"/>
          <ac:picMkLst>
            <pc:docMk/>
            <pc:sldMk cId="1578307644" sldId="344"/>
            <ac:picMk id="13" creationId="{46D16402-75E2-A7A1-84E0-0E6DA54BD0CD}"/>
          </ac:picMkLst>
        </pc:picChg>
      </pc:sldChg>
      <pc:sldChg chg="add modTransition modAnim">
        <pc:chgData name="Popović Angelo" userId="19d35c37-09b3-4fa4-84ec-c33de5596d4c" providerId="ADAL" clId="{D2B4A905-4E36-4F7F-8B63-32041792CDED}" dt="2024-06-09T18:21:34.648" v="733"/>
        <pc:sldMkLst>
          <pc:docMk/>
          <pc:sldMk cId="1700600089" sldId="347"/>
        </pc:sldMkLst>
      </pc:sldChg>
      <pc:sldChg chg="addSp modSp add mod modTransition modAnim">
        <pc:chgData name="Popović Angelo" userId="19d35c37-09b3-4fa4-84ec-c33de5596d4c" providerId="ADAL" clId="{D2B4A905-4E36-4F7F-8B63-32041792CDED}" dt="2024-06-09T18:35:23.631" v="789" actId="1076"/>
        <pc:sldMkLst>
          <pc:docMk/>
          <pc:sldMk cId="966625850" sldId="348"/>
        </pc:sldMkLst>
        <pc:grpChg chg="add mod ord">
          <ac:chgData name="Popović Angelo" userId="19d35c37-09b3-4fa4-84ec-c33de5596d4c" providerId="ADAL" clId="{D2B4A905-4E36-4F7F-8B63-32041792CDED}" dt="2024-06-09T18:35:23.631" v="789" actId="1076"/>
          <ac:grpSpMkLst>
            <pc:docMk/>
            <pc:sldMk cId="966625850" sldId="348"/>
            <ac:grpSpMk id="3" creationId="{F6D10FD6-808C-E43A-C8F0-6691C0F35281}"/>
          </ac:grpSpMkLst>
        </pc:grpChg>
        <pc:grpChg chg="mod">
          <ac:chgData name="Popović Angelo" userId="19d35c37-09b3-4fa4-84ec-c33de5596d4c" providerId="ADAL" clId="{D2B4A905-4E36-4F7F-8B63-32041792CDED}" dt="2024-06-09T18:27:03.904" v="757" actId="14100"/>
          <ac:grpSpMkLst>
            <pc:docMk/>
            <pc:sldMk cId="966625850" sldId="348"/>
            <ac:grpSpMk id="16" creationId="{85EDA784-C8AE-487F-A798-6C419B66872E}"/>
          </ac:grpSpMkLst>
        </pc:grpChg>
        <pc:picChg chg="mod">
          <ac:chgData name="Popović Angelo" userId="19d35c37-09b3-4fa4-84ec-c33de5596d4c" providerId="ADAL" clId="{D2B4A905-4E36-4F7F-8B63-32041792CDED}" dt="2024-06-09T18:28:46.754" v="762"/>
          <ac:picMkLst>
            <pc:docMk/>
            <pc:sldMk cId="966625850" sldId="348"/>
            <ac:picMk id="5" creationId="{EF978E8E-B01C-BCEF-69B2-77C958C5A77C}"/>
          </ac:picMkLst>
        </pc:picChg>
        <pc:picChg chg="mod">
          <ac:chgData name="Popović Angelo" userId="19d35c37-09b3-4fa4-84ec-c33de5596d4c" providerId="ADAL" clId="{D2B4A905-4E36-4F7F-8B63-32041792CDED}" dt="2024-06-09T18:28:46.754" v="762"/>
          <ac:picMkLst>
            <pc:docMk/>
            <pc:sldMk cId="966625850" sldId="348"/>
            <ac:picMk id="7" creationId="{67780360-1B52-25E0-CAF2-949A54EE8CA2}"/>
          </ac:picMkLst>
        </pc:picChg>
        <pc:picChg chg="mod">
          <ac:chgData name="Popović Angelo" userId="19d35c37-09b3-4fa4-84ec-c33de5596d4c" providerId="ADAL" clId="{D2B4A905-4E36-4F7F-8B63-32041792CDED}" dt="2024-06-09T18:27:26.657" v="761" actId="14100"/>
          <ac:picMkLst>
            <pc:docMk/>
            <pc:sldMk cId="966625850" sldId="348"/>
            <ac:picMk id="13" creationId="{46D16402-75E2-A7A1-84E0-0E6DA54BD0CD}"/>
          </ac:picMkLst>
        </pc:picChg>
        <pc:picChg chg="mod">
          <ac:chgData name="Popović Angelo" userId="19d35c37-09b3-4fa4-84ec-c33de5596d4c" providerId="ADAL" clId="{D2B4A905-4E36-4F7F-8B63-32041792CDED}" dt="2024-06-09T18:26:26.730" v="749" actId="1076"/>
          <ac:picMkLst>
            <pc:docMk/>
            <pc:sldMk cId="966625850" sldId="348"/>
            <ac:picMk id="17" creationId="{6A3E6743-4B3D-3308-8F3C-E20FB92C5059}"/>
          </ac:picMkLst>
        </pc:picChg>
      </pc:sldChg>
      <pc:sldMasterChg chg="modSp mod modSldLayout">
        <pc:chgData name="Popović Angelo" userId="19d35c37-09b3-4fa4-84ec-c33de5596d4c" providerId="ADAL" clId="{D2B4A905-4E36-4F7F-8B63-32041792CDED}" dt="2024-06-09T15:43:58.255" v="369"/>
        <pc:sldMasterMkLst>
          <pc:docMk/>
          <pc:sldMasterMk cId="2059464327" sldId="2147483648"/>
        </pc:sldMasterMkLst>
        <pc:spChg chg="mod">
          <ac:chgData name="Popović Angelo" userId="19d35c37-09b3-4fa4-84ec-c33de5596d4c" providerId="ADAL" clId="{D2B4A905-4E36-4F7F-8B63-32041792CDED}" dt="2024-06-09T15:43:15.264" v="359" actId="20577"/>
          <ac:spMkLst>
            <pc:docMk/>
            <pc:sldMasterMk cId="2059464327" sldId="2147483648"/>
            <ac:spMk id="12" creationId="{00000000-0000-0000-0000-000000000000}"/>
          </ac:spMkLst>
        </pc:spChg>
        <pc:sldLayoutChg chg="modSp mod">
          <pc:chgData name="Popović Angelo" userId="19d35c37-09b3-4fa4-84ec-c33de5596d4c" providerId="ADAL" clId="{D2B4A905-4E36-4F7F-8B63-32041792CDED}" dt="2024-06-09T15:43:30.321" v="360"/>
          <pc:sldLayoutMkLst>
            <pc:docMk/>
            <pc:sldMasterMk cId="2059464327" sldId="2147483648"/>
            <pc:sldLayoutMk cId="2763324857" sldId="2147483650"/>
          </pc:sldLayoutMkLst>
          <pc:spChg chg="mod">
            <ac:chgData name="Popović Angelo" userId="19d35c37-09b3-4fa4-84ec-c33de5596d4c" providerId="ADAL" clId="{D2B4A905-4E36-4F7F-8B63-32041792CDED}" dt="2024-06-09T15:43:30.321" v="360"/>
            <ac:spMkLst>
              <pc:docMk/>
              <pc:sldMasterMk cId="2059464327" sldId="2147483648"/>
              <pc:sldLayoutMk cId="2763324857" sldId="2147483650"/>
              <ac:spMk id="5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2.849" v="361"/>
          <pc:sldLayoutMkLst>
            <pc:docMk/>
            <pc:sldMasterMk cId="2059464327" sldId="2147483648"/>
            <pc:sldLayoutMk cId="4020406853" sldId="2147483651"/>
          </pc:sldLayoutMkLst>
          <pc:spChg chg="mod">
            <ac:chgData name="Popović Angelo" userId="19d35c37-09b3-4fa4-84ec-c33de5596d4c" providerId="ADAL" clId="{D2B4A905-4E36-4F7F-8B63-32041792CDED}" dt="2024-06-09T15:43:32.849" v="361"/>
            <ac:spMkLst>
              <pc:docMk/>
              <pc:sldMasterMk cId="2059464327" sldId="2147483648"/>
              <pc:sldLayoutMk cId="4020406853" sldId="2147483651"/>
              <ac:spMk id="8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5.880" v="362"/>
          <pc:sldLayoutMkLst>
            <pc:docMk/>
            <pc:sldMasterMk cId="2059464327" sldId="2147483648"/>
            <pc:sldLayoutMk cId="1676279296" sldId="2147483652"/>
          </pc:sldLayoutMkLst>
          <pc:spChg chg="mod">
            <ac:chgData name="Popović Angelo" userId="19d35c37-09b3-4fa4-84ec-c33de5596d4c" providerId="ADAL" clId="{D2B4A905-4E36-4F7F-8B63-32041792CDED}" dt="2024-06-09T15:43:35.880" v="362"/>
            <ac:spMkLst>
              <pc:docMk/>
              <pc:sldMasterMk cId="2059464327" sldId="2147483648"/>
              <pc:sldLayoutMk cId="1676279296" sldId="2147483652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38.538" v="363"/>
          <pc:sldLayoutMkLst>
            <pc:docMk/>
            <pc:sldMasterMk cId="2059464327" sldId="2147483648"/>
            <pc:sldLayoutMk cId="3295108257" sldId="2147483653"/>
          </pc:sldLayoutMkLst>
          <pc:spChg chg="mod">
            <ac:chgData name="Popović Angelo" userId="19d35c37-09b3-4fa4-84ec-c33de5596d4c" providerId="ADAL" clId="{D2B4A905-4E36-4F7F-8B63-32041792CDED}" dt="2024-06-09T15:43:38.538" v="363"/>
            <ac:spMkLst>
              <pc:docMk/>
              <pc:sldMasterMk cId="2059464327" sldId="2147483648"/>
              <pc:sldLayoutMk cId="3295108257" sldId="2147483653"/>
              <ac:spMk id="11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1.465" v="364"/>
          <pc:sldLayoutMkLst>
            <pc:docMk/>
            <pc:sldMasterMk cId="2059464327" sldId="2147483648"/>
            <pc:sldLayoutMk cId="1830709885" sldId="2147483654"/>
          </pc:sldLayoutMkLst>
          <pc:spChg chg="mod">
            <ac:chgData name="Popović Angelo" userId="19d35c37-09b3-4fa4-84ec-c33de5596d4c" providerId="ADAL" clId="{D2B4A905-4E36-4F7F-8B63-32041792CDED}" dt="2024-06-09T15:43:41.465" v="364"/>
            <ac:spMkLst>
              <pc:docMk/>
              <pc:sldMasterMk cId="2059464327" sldId="2147483648"/>
              <pc:sldLayoutMk cId="1830709885" sldId="2147483654"/>
              <ac:spMk id="7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5.418" v="365"/>
          <pc:sldLayoutMkLst>
            <pc:docMk/>
            <pc:sldMasterMk cId="2059464327" sldId="2147483648"/>
            <pc:sldLayoutMk cId="2041350044" sldId="2147483655"/>
          </pc:sldLayoutMkLst>
          <pc:spChg chg="mod">
            <ac:chgData name="Popović Angelo" userId="19d35c37-09b3-4fa4-84ec-c33de5596d4c" providerId="ADAL" clId="{D2B4A905-4E36-4F7F-8B63-32041792CDED}" dt="2024-06-09T15:43:45.418" v="365"/>
            <ac:spMkLst>
              <pc:docMk/>
              <pc:sldMasterMk cId="2059464327" sldId="2147483648"/>
              <pc:sldLayoutMk cId="2041350044" sldId="2147483655"/>
              <ac:spMk id="7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48.203" v="366"/>
          <pc:sldLayoutMkLst>
            <pc:docMk/>
            <pc:sldMasterMk cId="2059464327" sldId="2147483648"/>
            <pc:sldLayoutMk cId="739024685" sldId="2147483656"/>
          </pc:sldLayoutMkLst>
          <pc:spChg chg="mod">
            <ac:chgData name="Popović Angelo" userId="19d35c37-09b3-4fa4-84ec-c33de5596d4c" providerId="ADAL" clId="{D2B4A905-4E36-4F7F-8B63-32041792CDED}" dt="2024-06-09T15:43:48.203" v="366"/>
            <ac:spMkLst>
              <pc:docMk/>
              <pc:sldMasterMk cId="2059464327" sldId="2147483648"/>
              <pc:sldLayoutMk cId="739024685" sldId="2147483656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2.591" v="367"/>
          <pc:sldLayoutMkLst>
            <pc:docMk/>
            <pc:sldMasterMk cId="2059464327" sldId="2147483648"/>
            <pc:sldLayoutMk cId="3581417784" sldId="2147483657"/>
          </pc:sldLayoutMkLst>
          <pc:spChg chg="mod">
            <ac:chgData name="Popović Angelo" userId="19d35c37-09b3-4fa4-84ec-c33de5596d4c" providerId="ADAL" clId="{D2B4A905-4E36-4F7F-8B63-32041792CDED}" dt="2024-06-09T15:43:52.591" v="367"/>
            <ac:spMkLst>
              <pc:docMk/>
              <pc:sldMasterMk cId="2059464327" sldId="2147483648"/>
              <pc:sldLayoutMk cId="3581417784" sldId="2147483657"/>
              <ac:spMk id="9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5.320" v="368"/>
          <pc:sldLayoutMkLst>
            <pc:docMk/>
            <pc:sldMasterMk cId="2059464327" sldId="2147483648"/>
            <pc:sldLayoutMk cId="3576566087" sldId="2147483658"/>
          </pc:sldLayoutMkLst>
          <pc:spChg chg="mod">
            <ac:chgData name="Popović Angelo" userId="19d35c37-09b3-4fa4-84ec-c33de5596d4c" providerId="ADAL" clId="{D2B4A905-4E36-4F7F-8B63-32041792CDED}" dt="2024-06-09T15:43:55.320" v="368"/>
            <ac:spMkLst>
              <pc:docMk/>
              <pc:sldMasterMk cId="2059464327" sldId="2147483648"/>
              <pc:sldLayoutMk cId="3576566087" sldId="2147483658"/>
              <ac:spMk id="8" creationId="{00000000-0000-0000-0000-000000000000}"/>
            </ac:spMkLst>
          </pc:spChg>
        </pc:sldLayoutChg>
        <pc:sldLayoutChg chg="modSp mod">
          <pc:chgData name="Popović Angelo" userId="19d35c37-09b3-4fa4-84ec-c33de5596d4c" providerId="ADAL" clId="{D2B4A905-4E36-4F7F-8B63-32041792CDED}" dt="2024-06-09T15:43:58.255" v="369"/>
          <pc:sldLayoutMkLst>
            <pc:docMk/>
            <pc:sldMasterMk cId="2059464327" sldId="2147483648"/>
            <pc:sldLayoutMk cId="3155770342" sldId="2147483659"/>
          </pc:sldLayoutMkLst>
          <pc:spChg chg="mod">
            <ac:chgData name="Popović Angelo" userId="19d35c37-09b3-4fa4-84ec-c33de5596d4c" providerId="ADAL" clId="{D2B4A905-4E36-4F7F-8B63-32041792CDED}" dt="2024-06-09T15:43:58.255" v="369"/>
            <ac:spMkLst>
              <pc:docMk/>
              <pc:sldMasterMk cId="2059464327" sldId="2147483648"/>
              <pc:sldLayoutMk cId="3155770342" sldId="2147483659"/>
              <ac:spMk id="8" creationId="{00000000-0000-0000-0000-000000000000}"/>
            </ac:spMkLst>
          </pc:spChg>
        </pc:sldLayoutChg>
      </pc:sldMasterChg>
    </pc:docChg>
  </pc:docChgLst>
  <pc:docChgLst>
    <pc:chgData name="Blankenbichler Thomas" userId="caccdb39-0818-4345-b2a2-c62118dc81f6" providerId="ADAL" clId="{28C71673-B91D-834A-8FF5-79C21A76A95E}"/>
    <pc:docChg chg="undo custSel modSld">
      <pc:chgData name="Blankenbichler Thomas" userId="caccdb39-0818-4345-b2a2-c62118dc81f6" providerId="ADAL" clId="{28C71673-B91D-834A-8FF5-79C21A76A95E}" dt="2024-06-11T14:21:46.466" v="1" actId="1076"/>
      <pc:docMkLst>
        <pc:docMk/>
      </pc:docMkLst>
      <pc:sldChg chg="modSp">
        <pc:chgData name="Blankenbichler Thomas" userId="caccdb39-0818-4345-b2a2-c62118dc81f6" providerId="ADAL" clId="{28C71673-B91D-834A-8FF5-79C21A76A95E}" dt="2024-06-11T14:21:46.466" v="1" actId="1076"/>
        <pc:sldMkLst>
          <pc:docMk/>
          <pc:sldMk cId="1331398243" sldId="340"/>
        </pc:sldMkLst>
        <pc:picChg chg="mod">
          <ac:chgData name="Blankenbichler Thomas" userId="caccdb39-0818-4345-b2a2-c62118dc81f6" providerId="ADAL" clId="{28C71673-B91D-834A-8FF5-79C21A76A95E}" dt="2024-06-11T14:21:46.466" v="1" actId="1076"/>
          <ac:picMkLst>
            <pc:docMk/>
            <pc:sldMk cId="1331398243" sldId="340"/>
            <ac:picMk id="5" creationId="{575E62AD-6EEB-44AA-E76F-51E33185C32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r">
              <a:defRPr sz="1200"/>
            </a:lvl1pPr>
          </a:lstStyle>
          <a:p>
            <a:fld id="{1CFF431E-56C2-704E-905B-E33D470D6159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r">
              <a:defRPr sz="1200"/>
            </a:lvl1pPr>
          </a:lstStyle>
          <a:p>
            <a:fld id="{CC0A325C-343D-D443-8E42-B9A233C385F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88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3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/>
          <a:lstStyle>
            <a:lvl1pPr algn="r">
              <a:defRPr sz="1200"/>
            </a:lvl1pPr>
          </a:lstStyle>
          <a:p>
            <a:fld id="{7A19BEE0-598C-4858-A439-753E34679212}" type="datetimeFigureOut">
              <a:rPr lang="de-AT" smtClean="0"/>
              <a:t>25.06.2024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3" y="739775"/>
            <a:ext cx="6583362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3" tIns="45711" rIns="91423" bIns="45711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689515"/>
            <a:ext cx="5335270" cy="4442698"/>
          </a:xfrm>
          <a:prstGeom prst="rect">
            <a:avLst/>
          </a:prstGeom>
        </p:spPr>
        <p:txBody>
          <a:bodyPr vert="horz" lIns="91423" tIns="45711" rIns="91423" bIns="45711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377318"/>
            <a:ext cx="2889938" cy="493633"/>
          </a:xfrm>
          <a:prstGeom prst="rect">
            <a:avLst/>
          </a:prstGeom>
        </p:spPr>
        <p:txBody>
          <a:bodyPr vert="horz" lIns="91423" tIns="45711" rIns="91423" bIns="45711" rtlCol="0" anchor="b"/>
          <a:lstStyle>
            <a:lvl1pPr algn="r">
              <a:defRPr sz="1200"/>
            </a:lvl1pPr>
          </a:lstStyle>
          <a:p>
            <a:fld id="{2AFEA223-4F50-4DD6-9CC4-15E4F51256E0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12545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58503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555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36444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712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178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8454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2780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0999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9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210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883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143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75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335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863" y="739775"/>
            <a:ext cx="6583362" cy="370363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EA223-4F50-4DD6-9CC4-15E4F51256E0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1382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1078992"/>
            <a:ext cx="12192000" cy="5574099"/>
          </a:xfrm>
          <a:prstGeom prst="rect">
            <a:avLst/>
          </a:prstGeom>
          <a:solidFill>
            <a:srgbClr val="00AFC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3709581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GB" noProof="0" err="1"/>
              <a:t>Bild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auf Symbol </a:t>
            </a:r>
            <a:r>
              <a:rPr lang="en-GB" noProof="0" err="1"/>
              <a:t>hinzufügen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C34C8-9A02-40FB-88C5-A254BAAB38BB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5B4C0-FE1D-4080-9D84-DA4388DA0C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1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9CC43-166E-4A8E-8709-DD7410EEECE6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D176-C2B2-4E53-BF58-8A5E485362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5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49"/>
            <a:ext cx="2743200" cy="5851525"/>
          </a:xfrm>
        </p:spPr>
        <p:txBody>
          <a:bodyPr vert="eaVert"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49"/>
            <a:ext cx="8026400" cy="5851525"/>
          </a:xfrm>
        </p:spPr>
        <p:txBody>
          <a:bodyPr vert="eaVert"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A32D7-E0EF-44EC-971F-F6ACED7D8AAC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9498-EB4B-41C8-86E0-311CFEBF912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77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681728"/>
          </a:xfrm>
        </p:spPr>
        <p:txBody>
          <a:bodyPr/>
          <a:lstStyle/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7" y="6356361"/>
            <a:ext cx="1426724" cy="365125"/>
          </a:xfrm>
        </p:spPr>
        <p:txBody>
          <a:bodyPr/>
          <a:lstStyle>
            <a:lvl1pPr>
              <a:defRPr/>
            </a:lvl1pPr>
          </a:lstStyle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11967" y="6356361"/>
            <a:ext cx="1417572" cy="365125"/>
          </a:xfrm>
        </p:spPr>
        <p:txBody>
          <a:bodyPr/>
          <a:lstStyle>
            <a:lvl1pPr>
              <a:defRPr/>
            </a:lvl1pPr>
          </a:lstStyle>
          <a:p>
            <a:fld id="{23FB03BD-A58E-48BE-B2AB-2840098F231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2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noProof="0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3445C-94A6-4C89-930F-5B01D68E5EC2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A8FB-5561-4E94-A0D9-F5CCE3EC898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4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6817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68172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627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Ebene</a:t>
            </a:r>
          </a:p>
          <a:p>
            <a:pPr lvl="2"/>
            <a:r>
              <a:rPr lang="en-GB" noProof="0" err="1"/>
              <a:t>Dritte</a:t>
            </a:r>
            <a:r>
              <a:rPr lang="en-GB" noProof="0"/>
              <a:t> Ebene</a:t>
            </a:r>
          </a:p>
          <a:p>
            <a:pPr lvl="3"/>
            <a:r>
              <a:rPr lang="en-GB" noProof="0" err="1"/>
              <a:t>Vierte</a:t>
            </a:r>
            <a:r>
              <a:rPr lang="en-GB" noProof="0"/>
              <a:t> Ebene</a:t>
            </a:r>
          </a:p>
          <a:p>
            <a:pPr lvl="4"/>
            <a:r>
              <a:rPr lang="en-GB" noProof="0" err="1"/>
              <a:t>Fünfte</a:t>
            </a:r>
            <a:r>
              <a:rPr lang="en-GB" noProof="0"/>
              <a:t>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405B0-5243-4D32-AD26-C6EA84ED37DA}" type="datetime4">
              <a:rPr lang="de-DE" smtClean="0"/>
              <a:t>25. Juni 2024</a:t>
            </a:fld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CBB9F-F0E8-4085-AE22-48192D0D87B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08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C140D-6672-4563-91BC-D879B646B650}" type="datetime4">
              <a:rPr lang="de-DE" smtClean="0"/>
              <a:t>25. Juni 2024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E5A4-4E33-4A68-85D7-87565B8969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70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en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1078992"/>
            <a:ext cx="12192000" cy="5574099"/>
          </a:xfrm>
          <a:prstGeom prst="rect">
            <a:avLst/>
          </a:prstGeom>
          <a:solidFill>
            <a:srgbClr val="00AFC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375F5-F7D8-499E-979A-F5086828651F}" type="datetime4">
              <a:rPr lang="de-DE" smtClean="0"/>
              <a:t>25. Juni 2024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AC185-A751-4E29-85CC-FBCB281A0CF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50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/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0B1A516-C174-59D2-9473-C623ABC5B9DB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3" name="Picture 2" descr="\\MARS\Gaste$\SYSTEM\Desktop\PowerPoints_neu\Kopfleisten\kopfleiste_tuerkis_ppt.jpg">
            <a:extLst>
              <a:ext uri="{FF2B5EF4-FFF2-40B4-BE49-F238E27FC236}">
                <a16:creationId xmlns:a16="http://schemas.microsoft.com/office/drawing/2014/main" id="{20742E60-B7C1-5B42-31EC-31C1095108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8"/>
          <a:stretch/>
        </p:blipFill>
        <p:spPr bwMode="auto">
          <a:xfrm>
            <a:off x="8701726" y="0"/>
            <a:ext cx="3490282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GB" noProof="0" err="1"/>
              <a:t>Textmasterformat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9F58F-2D71-4A6A-84CB-AEA18F55C3BF}" type="datetime4">
              <a:rPr lang="de-DE" smtClean="0"/>
              <a:t>25. Juni 2024</a:t>
            </a:fld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2D04D-67C0-4EE3-8AF0-0E73D226C77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02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MARS\Gaste$\SYSTEM\Desktop\PowerPoints_neu\Kopfleisten\kopfleiste_tuerkis_ppt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8"/>
          <a:stretch/>
        </p:blipFill>
        <p:spPr bwMode="auto">
          <a:xfrm>
            <a:off x="8701726" y="0"/>
            <a:ext cx="3490282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777240"/>
            <a:ext cx="10972800" cy="640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 err="1"/>
              <a:t>Mastertitelformat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err="1"/>
              <a:t>Mastertextformat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  <a:p>
            <a:pPr lvl="1"/>
            <a:r>
              <a:rPr lang="en-GB" noProof="0" err="1"/>
              <a:t>Zweite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2"/>
            <a:r>
              <a:rPr lang="en-GB" noProof="0" err="1"/>
              <a:t>Dritte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3"/>
            <a:r>
              <a:rPr lang="en-GB" noProof="0" err="1"/>
              <a:t>Vierte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  <a:p>
            <a:pPr lvl="4"/>
            <a:r>
              <a:rPr lang="en-GB" noProof="0" err="1"/>
              <a:t>Fünfte</a:t>
            </a:r>
            <a:r>
              <a:rPr lang="en-GB" noProof="0"/>
              <a:t> </a:t>
            </a:r>
            <a:r>
              <a:rPr lang="en-GB" noProof="0" err="1"/>
              <a:t>Ebene</a:t>
            </a:r>
            <a:endParaRPr lang="en-GB" noProof="0"/>
          </a:p>
        </p:txBody>
      </p:sp>
      <p:sp>
        <p:nvSpPr>
          <p:cNvPr id="10" name="Textfeld 9"/>
          <p:cNvSpPr txBox="1"/>
          <p:nvPr/>
        </p:nvSpPr>
        <p:spPr>
          <a:xfrm>
            <a:off x="525193" y="254570"/>
            <a:ext cx="296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>
                <a:solidFill>
                  <a:srgbClr val="00AFCB"/>
                </a:solidFill>
                <a:latin typeface="+mj-lt"/>
                <a:cs typeface="Estrangelo Edessa" pitchFamily="66" charset="0"/>
              </a:rPr>
              <a:t>ENGINEERING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353308" y="6356361"/>
            <a:ext cx="14267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AD3-BD62-4519-84A0-9706D3DC3853}" type="datetime4">
              <a:rPr lang="de-DE" noProof="0" smtClean="0"/>
              <a:t>25. Juni 2024</a:t>
            </a:fld>
            <a:endParaRPr lang="de-DE" noProof="0"/>
          </a:p>
        </p:txBody>
      </p:sp>
      <p:sp>
        <p:nvSpPr>
          <p:cNvPr id="12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038" y="6356361"/>
            <a:ext cx="8631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Blankenbichler Thomas, Leidinger Leo, Popovic Angelo, Zbil Thomas, </a:t>
            </a:r>
            <a:r>
              <a:rPr lang="en-GB" err="1"/>
              <a:t>Schnittgrößen</a:t>
            </a:r>
            <a:r>
              <a:rPr lang="en-GB"/>
              <a:t>, FH JOANNEUM, Graz, Austria</a:t>
            </a:r>
            <a:endParaRPr lang="en-GB" noProof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11967" y="6356361"/>
            <a:ext cx="14175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10DA7-B84B-4683-9C01-E8CAEF9914ED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Gerade Verbindung 13"/>
          <p:cNvCxnSpPr/>
          <p:nvPr/>
        </p:nvCxnSpPr>
        <p:spPr>
          <a:xfrm>
            <a:off x="474141" y="6311900"/>
            <a:ext cx="11231033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27481" y="553274"/>
            <a:ext cx="2962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>
                <a:solidFill>
                  <a:srgbClr val="00AFCB"/>
                </a:solidFill>
                <a:latin typeface="+mj-lt"/>
                <a:cs typeface="Estrangelo Edessa" pitchFamily="66" charset="0"/>
              </a:rPr>
              <a:t>LUFTFAHRT / AVIATION</a:t>
            </a:r>
          </a:p>
        </p:txBody>
      </p:sp>
      <p:pic>
        <p:nvPicPr>
          <p:cNvPr id="4" name="Picture 2" descr="\\MARS\Gaste$\SYSTEM\Desktop\PowerPoints_neu\Kopfleisten\kopfleiste_tuerkis_ppt.jpg">
            <a:extLst>
              <a:ext uri="{FF2B5EF4-FFF2-40B4-BE49-F238E27FC236}">
                <a16:creationId xmlns:a16="http://schemas.microsoft.com/office/drawing/2014/main" id="{DCA0F29A-45C8-9151-BEFF-D4963EF54B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78"/>
          <a:stretch/>
        </p:blipFill>
        <p:spPr bwMode="auto">
          <a:xfrm>
            <a:off x="-8" y="3739"/>
            <a:ext cx="522913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46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457178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457178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457178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457178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457178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>
                <a:solidFill>
                  <a:schemeClr val="bg1"/>
                </a:solidFill>
              </a:rPr>
              <a:t>Programm zur Berechnung von Schnittgrößen</a:t>
            </a:r>
            <a:br>
              <a:rPr lang="de-DE" b="1">
                <a:solidFill>
                  <a:schemeClr val="bg1"/>
                </a:solidFill>
              </a:rPr>
            </a:br>
            <a:r>
              <a:rPr lang="de-DE" b="1">
                <a:solidFill>
                  <a:schemeClr val="bg1"/>
                </a:solidFill>
              </a:rPr>
              <a:t>innerhalb von Trägern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895600" y="4552788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de-DE">
                <a:solidFill>
                  <a:schemeClr val="bg1"/>
                </a:solidFill>
              </a:rPr>
              <a:t>BLANKENBICHLER Thomas, LEIDINGER Leo,</a:t>
            </a:r>
          </a:p>
          <a:p>
            <a:r>
              <a:rPr lang="de-DE">
                <a:solidFill>
                  <a:schemeClr val="bg1"/>
                </a:solidFill>
              </a:rPr>
              <a:t>POPOVIC Angelo, ZBIL Thomas</a:t>
            </a:r>
            <a:br>
              <a:rPr lang="de-DE">
                <a:solidFill>
                  <a:schemeClr val="bg1"/>
                </a:solidFill>
              </a:rPr>
            </a:br>
            <a:endParaRPr lang="de-DE">
              <a:solidFill>
                <a:schemeClr val="bg1"/>
              </a:solidFill>
            </a:endParaRPr>
          </a:p>
          <a:p>
            <a:r>
              <a:rPr lang="de-DE">
                <a:solidFill>
                  <a:schemeClr val="bg1"/>
                </a:solidFill>
              </a:rPr>
              <a:t>FH JOANNEUM</a:t>
            </a:r>
          </a:p>
          <a:p>
            <a:r>
              <a:rPr lang="de-DE">
                <a:solidFill>
                  <a:schemeClr val="bg1"/>
                </a:solidFill>
              </a:rPr>
              <a:t>Graz, Österreich, 25. Juni 2024</a:t>
            </a:r>
          </a:p>
        </p:txBody>
      </p:sp>
    </p:spTree>
    <p:extLst>
      <p:ext uri="{BB962C8B-B14F-4D97-AF65-F5344CB8AC3E}">
        <p14:creationId xmlns:p14="http://schemas.microsoft.com/office/powerpoint/2010/main" val="379291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E5250A-61FB-5797-2775-87B9DBB8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Berechnungsbeispiel Feste Einspannung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6F3B1-1921-E138-DA30-57CB5C6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364D22-ADE8-1C4C-6A61-7140FFB1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pic>
        <p:nvPicPr>
          <p:cNvPr id="2" name="Einspannung-fast">
            <a:hlinkClick r:id="" action="ppaction://media"/>
            <a:extLst>
              <a:ext uri="{FF2B5EF4-FFF2-40B4-BE49-F238E27FC236}">
                <a16:creationId xmlns:a16="http://schemas.microsoft.com/office/drawing/2014/main" id="{C426F2B3-B042-F572-20F4-CE094B8158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0060" y="1461146"/>
            <a:ext cx="6151880" cy="489521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8132EB8B-451C-45C7-2057-1CF6FA51B9F6}"/>
              </a:ext>
            </a:extLst>
          </p:cNvPr>
          <p:cNvSpPr txBox="1"/>
          <p:nvPr/>
        </p:nvSpPr>
        <p:spPr>
          <a:xfrm>
            <a:off x="9220200" y="5775792"/>
            <a:ext cx="2015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Video 2: Berechnungsbeispiel: Feste Einspannung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85955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88A2089-9348-D9F6-1EF8-F5A71FD01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363" y="3256175"/>
            <a:ext cx="7939268" cy="304155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F764B-530C-3303-B255-B45D0E54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0C7C63-AB67-755C-0C42-DEB7530A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D4C939-0820-1D56-7BD6-860C63E1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10" name="Grafik 9" descr="Ein Bild, das Text, Reihe, Screenshot, Diagramm enthält.&#10;&#10;Automatisch generierte Beschreibung">
            <a:extLst>
              <a:ext uri="{FF2B5EF4-FFF2-40B4-BE49-F238E27FC236}">
                <a16:creationId xmlns:a16="http://schemas.microsoft.com/office/drawing/2014/main" id="{85AC1C7F-4CD9-30B6-A388-0105A6517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85" y="1037545"/>
            <a:ext cx="5045625" cy="21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5EB3BB-1E47-B596-9FFD-ACE19099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397147"/>
            <a:ext cx="10972800" cy="640398"/>
          </a:xfrm>
        </p:spPr>
        <p:txBody>
          <a:bodyPr/>
          <a:lstStyle/>
          <a:p>
            <a:r>
              <a:rPr lang="de-AT"/>
              <a:t>Ergebnisse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6A30E7D-566F-5CF8-A079-8F215D425D5C}"/>
              </a:ext>
            </a:extLst>
          </p:cNvPr>
          <p:cNvSpPr txBox="1"/>
          <p:nvPr/>
        </p:nvSpPr>
        <p:spPr>
          <a:xfrm>
            <a:off x="10080971" y="5819004"/>
            <a:ext cx="1731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7: Ergebnis: Feste Einspannung 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2762205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C6F19D8-C8F1-3D15-9FB4-12CC2F86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Neue Erkenntnisse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87F34015-B87C-C0AF-8065-6930E252AC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AT" sz="2400">
                <a:latin typeface="+mj-lt"/>
              </a:rPr>
              <a:t>Arbeitsmethoden</a:t>
            </a:r>
            <a:endParaRPr lang="de-AT" sz="2400"/>
          </a:p>
          <a:p>
            <a:pPr marL="742296" lvl="1" indent="-342265"/>
            <a:r>
              <a:rPr lang="de-AT" sz="2000"/>
              <a:t>MATLAB App-Designer</a:t>
            </a:r>
          </a:p>
          <a:p>
            <a:pPr marL="742296" lvl="1" indent="-342265"/>
            <a:r>
              <a:rPr lang="de-AT" sz="2000"/>
              <a:t>GUI (parent/</a:t>
            </a:r>
            <a:r>
              <a:rPr lang="de-AT" sz="2000" err="1"/>
              <a:t>child</a:t>
            </a:r>
            <a:r>
              <a:rPr lang="de-AT" sz="2000"/>
              <a:t>)</a:t>
            </a:r>
          </a:p>
          <a:p>
            <a:pPr marL="742296" lvl="1" indent="-342265"/>
            <a:r>
              <a:rPr lang="de-AT" sz="2000"/>
              <a:t>Objektorientiertes programmieren</a:t>
            </a:r>
          </a:p>
          <a:p>
            <a:pPr marL="742296" lvl="1" indent="-342265"/>
            <a:r>
              <a:rPr lang="de-AT" sz="2000"/>
              <a:t>Verknüpfung verschiedener Methoden</a:t>
            </a:r>
          </a:p>
          <a:p>
            <a:pPr marL="742296" lvl="1" indent="-342265"/>
            <a:r>
              <a:rPr lang="de-AT" sz="2000" err="1"/>
              <a:t>Figures</a:t>
            </a:r>
            <a:endParaRPr lang="de-AT" sz="2000"/>
          </a:p>
          <a:p>
            <a:pPr marL="742296" lvl="1" indent="-342265"/>
            <a:r>
              <a:rPr lang="de-AT" sz="2000"/>
              <a:t>Plots – arbeiten mit Drehmatrizen</a:t>
            </a:r>
          </a:p>
          <a:p>
            <a:pPr marL="742296" lvl="1" indent="-342265"/>
            <a:r>
              <a:rPr lang="de-AT" sz="2000"/>
              <a:t>Verknüpfen unterschiedlicher Skripten</a:t>
            </a:r>
          </a:p>
          <a:p>
            <a:pPr marL="742296" lvl="1" indent="-342265"/>
            <a:r>
              <a:rPr lang="de-AT" sz="2000"/>
              <a:t>Arbeiten mit </a:t>
            </a:r>
            <a:r>
              <a:rPr lang="de-AT" sz="2000" err="1"/>
              <a:t>structures</a:t>
            </a:r>
            <a:endParaRPr lang="de-AT" sz="2000"/>
          </a:p>
          <a:p>
            <a:pPr marL="742296" lvl="1" indent="-342265"/>
            <a:r>
              <a:rPr lang="de-AT" sz="2000"/>
              <a:t>Datenstrukturierung und Aufbereitung</a:t>
            </a:r>
          </a:p>
          <a:p>
            <a:pPr marL="342265" indent="-342265"/>
            <a:endParaRPr lang="de-DE"/>
          </a:p>
          <a:p>
            <a:pPr marL="0" indent="0">
              <a:buNone/>
            </a:pPr>
            <a:endParaRPr lang="de-AT">
              <a:ea typeface="Calibri"/>
              <a:cs typeface="Calibri"/>
            </a:endParaRPr>
          </a:p>
          <a:p>
            <a:pPr marL="742315" lvl="1" indent="-285115"/>
            <a:endParaRPr lang="de-AT">
              <a:ea typeface="Calibri"/>
              <a:cs typeface="Calibri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8D71853-1788-2678-09A1-3B50BFE6D2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sz="2400">
                <a:latin typeface="+mj-lt"/>
              </a:rPr>
              <a:t>Neue Befehle</a:t>
            </a:r>
          </a:p>
          <a:p>
            <a:pPr lvl="1"/>
            <a:r>
              <a:rPr lang="en-US" sz="2000" b="0" i="0">
                <a:effectLst/>
                <a:latin typeface="+mj-lt"/>
              </a:rPr>
              <a:t>subs(</a:t>
            </a:r>
            <a:r>
              <a:rPr lang="en-US" sz="2000" b="0" i="0" err="1">
                <a:effectLst/>
                <a:latin typeface="+mj-lt"/>
              </a:rPr>
              <a:t>Fn</a:t>
            </a:r>
            <a:r>
              <a:rPr lang="en-US" sz="2000" b="0" i="0">
                <a:effectLst/>
                <a:latin typeface="+mj-lt"/>
              </a:rPr>
              <a:t>, x, l);</a:t>
            </a:r>
          </a:p>
          <a:p>
            <a:pPr lvl="1"/>
            <a:r>
              <a:rPr lang="de-AT" sz="2000" b="0" i="0" err="1">
                <a:effectLst/>
                <a:latin typeface="+mj-lt"/>
              </a:rPr>
              <a:t>int</a:t>
            </a:r>
            <a:r>
              <a:rPr lang="de-AT" sz="2000" b="0" i="0">
                <a:effectLst/>
                <a:latin typeface="+mj-lt"/>
              </a:rPr>
              <a:t>(F, x);</a:t>
            </a:r>
          </a:p>
          <a:p>
            <a:pPr lvl="1"/>
            <a:r>
              <a:rPr lang="en-US" sz="2000" err="1">
                <a:latin typeface="+mj-lt"/>
              </a:rPr>
              <a:t>matlabFunction</a:t>
            </a:r>
            <a:r>
              <a:rPr lang="en-US" sz="2000">
                <a:latin typeface="+mj-lt"/>
              </a:rPr>
              <a:t>();</a:t>
            </a:r>
          </a:p>
          <a:p>
            <a:pPr lvl="1"/>
            <a:r>
              <a:rPr lang="en-US" sz="2000" b="0" i="0">
                <a:effectLst/>
                <a:latin typeface="+mj-lt"/>
              </a:rPr>
              <a:t>solve(</a:t>
            </a:r>
            <a:r>
              <a:rPr lang="en-US" sz="2000" b="0" i="0" err="1">
                <a:effectLst/>
                <a:latin typeface="+mj-lt"/>
              </a:rPr>
              <a:t>boundary_conditions</a:t>
            </a:r>
            <a:r>
              <a:rPr lang="en-US" sz="2000" b="0" i="0">
                <a:effectLst/>
                <a:latin typeface="+mj-lt"/>
              </a:rPr>
              <a:t>, vars);</a:t>
            </a:r>
          </a:p>
          <a:p>
            <a:pPr lvl="1"/>
            <a:r>
              <a:rPr lang="de-AT" sz="2000" err="1">
                <a:latin typeface="+mj-lt"/>
              </a:rPr>
              <a:t>s</a:t>
            </a:r>
            <a:r>
              <a:rPr lang="de-AT" sz="2000" b="0" i="0" err="1">
                <a:effectLst/>
                <a:latin typeface="+mj-lt"/>
              </a:rPr>
              <a:t>yms</a:t>
            </a:r>
            <a:endParaRPr lang="de-AT" sz="2000" b="0" i="0">
              <a:effectLst/>
              <a:latin typeface="+mj-lt"/>
            </a:endParaRPr>
          </a:p>
          <a:p>
            <a:pPr lvl="1"/>
            <a:endParaRPr lang="de-AT" sz="1800" b="0" i="0">
              <a:effectLst/>
              <a:latin typeface="+mj-lt"/>
            </a:endParaRPr>
          </a:p>
          <a:p>
            <a:pPr lvl="1"/>
            <a:endParaRPr lang="en-US" b="0" i="0">
              <a:effectLst/>
              <a:latin typeface="+mj-lt"/>
            </a:endParaRPr>
          </a:p>
          <a:p>
            <a:pPr lvl="1"/>
            <a:endParaRPr lang="de-AT"/>
          </a:p>
          <a:p>
            <a:pPr lvl="1"/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8FC8C5-D2E6-CFE8-2397-F411FFC3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601610-2FFB-6B89-D241-6B7169A89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566FCE-D5C2-61BE-D88B-6D7E4926DD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4363" y="6356350"/>
            <a:ext cx="1417637" cy="365125"/>
          </a:xfrm>
        </p:spPr>
        <p:txBody>
          <a:bodyPr/>
          <a:lstStyle/>
          <a:p>
            <a:fld id="{23FB03BD-A58E-48BE-B2AB-2840098F231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52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37DE6A43-C023-54F0-3CBF-E0ECB792AACE}"/>
              </a:ext>
            </a:extLst>
          </p:cNvPr>
          <p:cNvSpPr txBox="1"/>
          <p:nvPr/>
        </p:nvSpPr>
        <p:spPr>
          <a:xfrm>
            <a:off x="2264923" y="2782669"/>
            <a:ext cx="766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/>
              <a:t>Vielen Dank für ihre Aufmerksamkeit</a:t>
            </a:r>
            <a:endParaRPr lang="de-AT" sz="3600"/>
          </a:p>
        </p:txBody>
      </p:sp>
      <p:pic>
        <p:nvPicPr>
          <p:cNvPr id="7" name="Grafik 6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9FBEC22D-0DDC-154A-0135-7B6EBE11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340" y="5124027"/>
            <a:ext cx="1648869" cy="934640"/>
          </a:xfrm>
          <a:prstGeom prst="rect">
            <a:avLst/>
          </a:prstGeom>
        </p:spPr>
      </p:pic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7AB85D0-66C3-3B40-30BA-515716B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99" y="4404862"/>
            <a:ext cx="1312748" cy="1746288"/>
          </a:xfrm>
          <a:prstGeom prst="rect">
            <a:avLst/>
          </a:prstGeom>
        </p:spPr>
      </p:pic>
      <p:pic>
        <p:nvPicPr>
          <p:cNvPr id="9" name="Grafik 8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F928F097-9681-75D4-0000-6712100E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27" y="2873190"/>
            <a:ext cx="1804956" cy="1486627"/>
          </a:xfrm>
          <a:prstGeom prst="rect">
            <a:avLst/>
          </a:prstGeom>
        </p:spPr>
      </p:pic>
      <p:pic>
        <p:nvPicPr>
          <p:cNvPr id="10" name="Grafik 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F66C8AF6-5432-8BE8-D9A0-44C579717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394" y="851737"/>
            <a:ext cx="2149392" cy="1427084"/>
          </a:xfrm>
          <a:prstGeom prst="rect">
            <a:avLst/>
          </a:prstGeom>
        </p:spPr>
      </p:pic>
      <p:pic>
        <p:nvPicPr>
          <p:cNvPr id="11" name="Grafik 10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6EF595C-FE2A-870C-5CE7-BCCC4C40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03" y="4615788"/>
            <a:ext cx="1794579" cy="1535362"/>
          </a:xfrm>
          <a:prstGeom prst="rect">
            <a:avLst/>
          </a:prstGeom>
        </p:spPr>
      </p:pic>
      <p:pic>
        <p:nvPicPr>
          <p:cNvPr id="12" name="Grafik 11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479A1485-732C-25E7-897E-6AFA3B02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7076" y="1222818"/>
            <a:ext cx="1648870" cy="1307927"/>
          </a:xfrm>
          <a:prstGeom prst="rect">
            <a:avLst/>
          </a:prstGeom>
        </p:spPr>
      </p:pic>
      <p:pic>
        <p:nvPicPr>
          <p:cNvPr id="13" name="Grafik 12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AF030229-2A07-11D9-4F8F-AEF43A337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307243" y="4786847"/>
            <a:ext cx="312941" cy="1259305"/>
          </a:xfrm>
          <a:prstGeom prst="rect">
            <a:avLst/>
          </a:prstGeom>
        </p:spPr>
      </p:pic>
      <p:pic>
        <p:nvPicPr>
          <p:cNvPr id="14" name="Grafik 13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0EB9E6FC-E316-B10C-6195-233792D93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672" y="966229"/>
            <a:ext cx="2425326" cy="1259304"/>
          </a:xfrm>
          <a:prstGeom prst="rect">
            <a:avLst/>
          </a:prstGeom>
        </p:spPr>
      </p:pic>
      <p:pic>
        <p:nvPicPr>
          <p:cNvPr id="15" name="Grafik 14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3D7E77BC-641B-26C7-963D-65CF9F0A6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27" y="4793759"/>
            <a:ext cx="1620573" cy="1264908"/>
          </a:xfrm>
          <a:prstGeom prst="rect">
            <a:avLst/>
          </a:prstGeom>
        </p:spPr>
      </p:pic>
      <p:pic>
        <p:nvPicPr>
          <p:cNvPr id="16" name="Grafik 15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89D150C-14A2-40FE-5AE3-D130497CE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5544" y="775354"/>
            <a:ext cx="1405924" cy="14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7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0196F4-DA5F-45F0-9517-FA5E4547BF9A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4DB4CB-3AED-911E-B607-3D49F412A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343" b="725"/>
          <a:stretch/>
        </p:blipFill>
        <p:spPr>
          <a:xfrm>
            <a:off x="3779637" y="1831624"/>
            <a:ext cx="4632725" cy="367124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FE4283B-0A21-B828-D7F4-DE4941067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097F90-9077-61EF-01C0-B3A9B17B4F7F}"/>
              </a:ext>
            </a:extLst>
          </p:cNvPr>
          <p:cNvSpPr txBox="1"/>
          <p:nvPr/>
        </p:nvSpPr>
        <p:spPr>
          <a:xfrm>
            <a:off x="4251324" y="5537201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13: GUI – Demonstration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578307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">
            <a:extLst>
              <a:ext uri="{FF2B5EF4-FFF2-40B4-BE49-F238E27FC236}">
                <a16:creationId xmlns:a16="http://schemas.microsoft.com/office/drawing/2014/main" id="{F6D10FD6-808C-E43A-C8F0-6691C0F35281}"/>
              </a:ext>
            </a:extLst>
          </p:cNvPr>
          <p:cNvGrpSpPr>
            <a:grpSpLocks noChangeAspect="1"/>
          </p:cNvGrpSpPr>
          <p:nvPr/>
        </p:nvGrpSpPr>
        <p:grpSpPr>
          <a:xfrm>
            <a:off x="3219901" y="2272233"/>
            <a:ext cx="2335115" cy="2250444"/>
            <a:chOff x="6096000" y="1243161"/>
            <a:chExt cx="4812568" cy="4638065"/>
          </a:xfrm>
        </p:grpSpPr>
        <p:pic>
          <p:nvPicPr>
            <p:cNvPr id="5" name="Picture 16" descr="A graph of a line&#10;&#10;Description automatically generated">
              <a:extLst>
                <a:ext uri="{FF2B5EF4-FFF2-40B4-BE49-F238E27FC236}">
                  <a16:creationId xmlns:a16="http://schemas.microsoft.com/office/drawing/2014/main" id="{EF978E8E-B01C-BCEF-69B2-77C958C5A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7" name="Picture 17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67780360-1B52-25E0-CAF2-949A54EE8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Vergleich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EEBF7B-41DC-49A3-9FF3-BF38B1C71ABE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74DB4CB-3AED-911E-B607-3D49F412A9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5" t="343" b="725"/>
          <a:stretch/>
        </p:blipFill>
        <p:spPr>
          <a:xfrm>
            <a:off x="1082722" y="1824251"/>
            <a:ext cx="4632725" cy="36712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5EDA784-C8AE-487F-A798-6C419B66872E}"/>
              </a:ext>
            </a:extLst>
          </p:cNvPr>
          <p:cNvGrpSpPr>
            <a:grpSpLocks noChangeAspect="1"/>
          </p:cNvGrpSpPr>
          <p:nvPr/>
        </p:nvGrpSpPr>
        <p:grpSpPr>
          <a:xfrm>
            <a:off x="5787917" y="1841726"/>
            <a:ext cx="3809375" cy="3671248"/>
            <a:chOff x="6096000" y="1243161"/>
            <a:chExt cx="4812568" cy="4638065"/>
          </a:xfrm>
        </p:grpSpPr>
        <p:pic>
          <p:nvPicPr>
            <p:cNvPr id="17" name="Picture 16" descr="A graph of a line&#10;&#10;Description automatically generated">
              <a:extLst>
                <a:ext uri="{FF2B5EF4-FFF2-40B4-BE49-F238E27FC236}">
                  <a16:creationId xmlns:a16="http://schemas.microsoft.com/office/drawing/2014/main" id="{6A3E6743-4B3D-3308-8F3C-E20FB92C5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18" name="Picture 17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7727844E-59EF-479B-1EE6-1597E79B0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6D16402-75E2-A7A1-84E0-0E6DA54BD0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72949" y="1824252"/>
            <a:ext cx="3556520" cy="3671247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FD1FD8-4964-8593-A0A4-F688534687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D034347-A89A-A079-027E-0622E602906B}"/>
              </a:ext>
            </a:extLst>
          </p:cNvPr>
          <p:cNvSpPr txBox="1"/>
          <p:nvPr/>
        </p:nvSpPr>
        <p:spPr>
          <a:xfrm>
            <a:off x="5705697" y="5522271"/>
            <a:ext cx="3689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15: Handzeichnung– Grafische Darstellung der Schnittgrößen</a:t>
            </a:r>
            <a:endParaRPr lang="de-AT" sz="110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186168-2431-990B-7642-C23D396752A0}"/>
              </a:ext>
            </a:extLst>
          </p:cNvPr>
          <p:cNvSpPr txBox="1"/>
          <p:nvPr/>
        </p:nvSpPr>
        <p:spPr>
          <a:xfrm>
            <a:off x="1687759" y="551474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14: GUI – Demonstration</a:t>
            </a:r>
            <a:endParaRPr lang="de-AT" sz="110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749C1D0-83FE-D11D-FB48-16895F7C8526}"/>
              </a:ext>
            </a:extLst>
          </p:cNvPr>
          <p:cNvSpPr/>
          <p:nvPr/>
        </p:nvSpPr>
        <p:spPr>
          <a:xfrm>
            <a:off x="5872949" y="5495499"/>
            <a:ext cx="3556520" cy="457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BF7D39-00A0-AF51-333E-151748B2FA45}"/>
              </a:ext>
            </a:extLst>
          </p:cNvPr>
          <p:cNvSpPr txBox="1"/>
          <p:nvPr/>
        </p:nvSpPr>
        <p:spPr>
          <a:xfrm>
            <a:off x="5787917" y="5539746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16: GUI – Ergebnisse der Berechnung</a:t>
            </a:r>
            <a:endParaRPr lang="de-AT" sz="110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568F3EC-6C42-A0B3-E769-D592C0FD549A}"/>
              </a:ext>
            </a:extLst>
          </p:cNvPr>
          <p:cNvSpPr txBox="1"/>
          <p:nvPr/>
        </p:nvSpPr>
        <p:spPr>
          <a:xfrm>
            <a:off x="9597292" y="4072642"/>
            <a:ext cx="2327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15: Handzeichnung– Grafische Darstellung der Schnittgrößen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625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62 0.00463 L 0.51562 -0.06551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3F03AF-D20B-3261-0BA7-C5952A71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Programmstruktur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146E14-62E2-5376-DE9D-09034C7AF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GUI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814A9C-E105-194B-2554-B1104EE2E5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DE"/>
              <a:t>Grafische Darstellung des Balkens</a:t>
            </a:r>
            <a:endParaRPr lang="de-AT"/>
          </a:p>
          <a:p>
            <a:pPr marL="342265" indent="-342265"/>
            <a:r>
              <a:rPr lang="de-DE"/>
              <a:t>Grafische Darstellung von Lagern und auf den Balken wirkenden Kräften</a:t>
            </a:r>
            <a:endParaRPr lang="de-AT">
              <a:cs typeface="Calibri"/>
            </a:endParaRPr>
          </a:p>
          <a:p>
            <a:pPr marL="342265" indent="-342265"/>
            <a:r>
              <a:rPr lang="de-DE"/>
              <a:t>Benutzeroberfläche mit Eingabefeldern</a:t>
            </a:r>
            <a:endParaRPr lang="de-AT"/>
          </a:p>
          <a:p>
            <a:pPr marL="342265" indent="-342265"/>
            <a:r>
              <a:rPr lang="de-DE"/>
              <a:t>Anzeige der berechneten Daten</a:t>
            </a:r>
            <a:endParaRPr lang="de-DE"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FC5980-319D-03D7-3A19-57F542437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/>
              <a:t>Berechnung</a:t>
            </a:r>
            <a:endParaRPr lang="de-AT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7889D8-E25D-BF5D-07B4-2D486FB715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265" indent="-342265"/>
            <a:r>
              <a:rPr lang="de-DE"/>
              <a:t>Übergabe der Daten aus der GUI an die Berechnung</a:t>
            </a:r>
            <a:endParaRPr lang="en-US"/>
          </a:p>
          <a:p>
            <a:pPr marL="342265" indent="-342265"/>
            <a:r>
              <a:rPr lang="de-DE"/>
              <a:t>Zusammensetzen der Gleichungen aus den Eingabedaten</a:t>
            </a:r>
            <a:endParaRPr lang="en-US"/>
          </a:p>
          <a:p>
            <a:pPr marL="342265" indent="-342265"/>
            <a:r>
              <a:rPr lang="de-DE"/>
              <a:t>Berechnung der weiterführenden Gleichungen und Lagerkräften</a:t>
            </a:r>
            <a:endParaRPr lang="en-US"/>
          </a:p>
          <a:p>
            <a:pPr marL="342265" indent="-342265"/>
            <a:r>
              <a:rPr lang="de-DE"/>
              <a:t>Übergabe der berechneten Daten zur GUI</a:t>
            </a:r>
            <a:endParaRPr lang="en-US">
              <a:cs typeface="Calibri"/>
            </a:endParaRP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B64E40-258E-53EC-2D26-8455DC62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9ACC-227B-4102-B755-9DB960CC68C6}" type="datetime4">
              <a:rPr lang="de-DE" smtClean="0"/>
              <a:t>25. Juni 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CAFED5-1F2F-5B33-9DAC-60FF6CC4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4C80CEB-E6A7-57AC-577D-991ED55B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CBB9F-F0E8-4085-AE22-48192D0D87B0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070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6EEB8C09-8B48-BB32-8C41-165D44CD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31" y="683813"/>
            <a:ext cx="10972800" cy="1259304"/>
          </a:xfrm>
        </p:spPr>
        <p:txBody>
          <a:bodyPr>
            <a:normAutofit/>
          </a:bodyPr>
          <a:lstStyle/>
          <a:p>
            <a:r>
              <a:rPr lang="de-AT" sz="3600"/>
              <a:t>Vielen Dank für Ihre Aufmerksamkeit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76439F-59E9-7BE1-491F-083DD7C1F5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85A470-D58F-37EF-6F1E-036168CD5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</a:t>
            </a:r>
            <a:r>
              <a:rPr lang="en-GB" err="1"/>
              <a:t>Schnittgrößen</a:t>
            </a:r>
            <a:r>
              <a:rPr lang="en-GB"/>
              <a:t>, FH JOANNEUM, Graz, Austria</a:t>
            </a:r>
            <a:endParaRPr lang="en-GB" noProof="0"/>
          </a:p>
        </p:txBody>
      </p:sp>
      <p:pic>
        <p:nvPicPr>
          <p:cNvPr id="10" name="Grafik 9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3309C2F5-C523-254E-C06C-D7F81E7B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40" y="3230326"/>
            <a:ext cx="1648869" cy="934640"/>
          </a:xfrm>
          <a:prstGeom prst="rect">
            <a:avLst/>
          </a:prstGeom>
        </p:spPr>
      </p:pic>
      <p:pic>
        <p:nvPicPr>
          <p:cNvPr id="12" name="Grafik 11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543FBEDF-D9E5-EEAE-7B7F-D66E1A74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977" y="2813690"/>
            <a:ext cx="1312748" cy="1746288"/>
          </a:xfrm>
          <a:prstGeom prst="rect">
            <a:avLst/>
          </a:prstGeom>
        </p:spPr>
      </p:pic>
      <p:pic>
        <p:nvPicPr>
          <p:cNvPr id="16" name="Grafik 15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E1F6DBCB-8DFF-4986-8B4F-1BD10FFA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653" y="4572040"/>
            <a:ext cx="1804956" cy="1486627"/>
          </a:xfrm>
          <a:prstGeom prst="rect">
            <a:avLst/>
          </a:prstGeom>
        </p:spPr>
      </p:pic>
      <p:pic>
        <p:nvPicPr>
          <p:cNvPr id="18" name="Grafik 17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6A9D8020-4560-C433-0F56-D8875E25A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336426" y="4738266"/>
            <a:ext cx="312941" cy="1259305"/>
          </a:xfrm>
          <a:prstGeom prst="rect">
            <a:avLst/>
          </a:prstGeom>
        </p:spPr>
      </p:pic>
      <p:pic>
        <p:nvPicPr>
          <p:cNvPr id="20" name="Grafik 1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CDB78F40-00F2-A0E5-8431-FA824A825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7435" y="1476724"/>
            <a:ext cx="2149392" cy="1427084"/>
          </a:xfrm>
          <a:prstGeom prst="rect">
            <a:avLst/>
          </a:prstGeom>
        </p:spPr>
      </p:pic>
      <p:pic>
        <p:nvPicPr>
          <p:cNvPr id="22" name="Grafik 21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145D8ED0-0459-8D79-7770-7DEE3E8E9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94" y="1724190"/>
            <a:ext cx="2425326" cy="1259304"/>
          </a:xfrm>
          <a:prstGeom prst="rect">
            <a:avLst/>
          </a:prstGeom>
        </p:spPr>
      </p:pic>
      <p:pic>
        <p:nvPicPr>
          <p:cNvPr id="24" name="Grafik 23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6BE489CB-7620-D673-3A1E-7F5420313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10" y="4745178"/>
            <a:ext cx="1620573" cy="1264908"/>
          </a:xfrm>
          <a:prstGeom prst="rect">
            <a:avLst/>
          </a:prstGeom>
        </p:spPr>
      </p:pic>
      <p:pic>
        <p:nvPicPr>
          <p:cNvPr id="26" name="Grafik 25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DFEBD24-FDD0-6399-D6D9-AB9AC12453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9088" y="4177904"/>
            <a:ext cx="1794579" cy="1535362"/>
          </a:xfrm>
          <a:prstGeom prst="rect">
            <a:avLst/>
          </a:prstGeom>
        </p:spPr>
      </p:pic>
      <p:pic>
        <p:nvPicPr>
          <p:cNvPr id="28" name="Grafik 27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919985F-4764-86D9-117F-A7114CF6B6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4538" y="2485331"/>
            <a:ext cx="1405924" cy="1489989"/>
          </a:xfrm>
          <a:prstGeom prst="rect">
            <a:avLst/>
          </a:prstGeom>
        </p:spPr>
      </p:pic>
      <p:pic>
        <p:nvPicPr>
          <p:cNvPr id="30" name="Grafik 29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ACDC9EE3-8F20-D5D7-942D-9586F3063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01943" y="1595881"/>
            <a:ext cx="1648870" cy="130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1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creenshot, Rechteck, Grafiken, Quadrat enthält.&#10;&#10;Automatisch generierte Beschreibung">
            <a:extLst>
              <a:ext uri="{FF2B5EF4-FFF2-40B4-BE49-F238E27FC236}">
                <a16:creationId xmlns:a16="http://schemas.microsoft.com/office/drawing/2014/main" id="{9FBEC22D-0DDC-154A-0135-7B6EBE11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8" y="4792437"/>
            <a:ext cx="1648869" cy="934640"/>
          </a:xfrm>
          <a:prstGeom prst="rect">
            <a:avLst/>
          </a:prstGeom>
        </p:spPr>
      </p:pic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7AB85D0-66C3-3B40-30BA-515716B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7" y="4404862"/>
            <a:ext cx="1312748" cy="1746288"/>
          </a:xfrm>
          <a:prstGeom prst="rect">
            <a:avLst/>
          </a:prstGeom>
        </p:spPr>
      </p:pic>
      <p:pic>
        <p:nvPicPr>
          <p:cNvPr id="9" name="Grafik 8" descr="Ein Bild, das Symbol, Schrift, Schwarz, Design enthält.&#10;&#10;Automatisch generierte Beschreibung">
            <a:extLst>
              <a:ext uri="{FF2B5EF4-FFF2-40B4-BE49-F238E27FC236}">
                <a16:creationId xmlns:a16="http://schemas.microsoft.com/office/drawing/2014/main" id="{F928F097-9681-75D4-0000-6712100E6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00" y="2812059"/>
            <a:ext cx="1804956" cy="1486627"/>
          </a:xfrm>
          <a:prstGeom prst="rect">
            <a:avLst/>
          </a:prstGeom>
        </p:spPr>
      </p:pic>
      <p:pic>
        <p:nvPicPr>
          <p:cNvPr id="10" name="Grafik 9" descr="Ein Bild, das Schwarz, Screenshot, Reihe, Dunkelheit enthält.&#10;&#10;Automatisch generierte Beschreibung">
            <a:extLst>
              <a:ext uri="{FF2B5EF4-FFF2-40B4-BE49-F238E27FC236}">
                <a16:creationId xmlns:a16="http://schemas.microsoft.com/office/drawing/2014/main" id="{F66C8AF6-5432-8BE8-D9A0-44C579717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275" y="1070107"/>
            <a:ext cx="2149392" cy="1427084"/>
          </a:xfrm>
          <a:prstGeom prst="rect">
            <a:avLst/>
          </a:prstGeom>
        </p:spPr>
      </p:pic>
      <p:pic>
        <p:nvPicPr>
          <p:cNvPr id="11" name="Grafik 10" descr="Ein Bild, das Symbol, Schwarz, Schrift, Design enthält.&#10;&#10;Automatisch generierte Beschreibung">
            <a:extLst>
              <a:ext uri="{FF2B5EF4-FFF2-40B4-BE49-F238E27FC236}">
                <a16:creationId xmlns:a16="http://schemas.microsoft.com/office/drawing/2014/main" id="{96EF595C-FE2A-870C-5CE7-BCCC4C402A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03" y="4615788"/>
            <a:ext cx="1794579" cy="1535362"/>
          </a:xfrm>
          <a:prstGeom prst="rect">
            <a:avLst/>
          </a:prstGeom>
        </p:spPr>
      </p:pic>
      <p:pic>
        <p:nvPicPr>
          <p:cNvPr id="12" name="Grafik 11" descr="Ein Bild, das Reihe, Screenshot, Grafiken, Design enthält.&#10;&#10;Automatisch generierte Beschreibung">
            <a:extLst>
              <a:ext uri="{FF2B5EF4-FFF2-40B4-BE49-F238E27FC236}">
                <a16:creationId xmlns:a16="http://schemas.microsoft.com/office/drawing/2014/main" id="{479A1485-732C-25E7-897E-6AFA3B02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374" y="2527139"/>
            <a:ext cx="1648870" cy="1307927"/>
          </a:xfrm>
          <a:prstGeom prst="rect">
            <a:avLst/>
          </a:prstGeom>
        </p:spPr>
      </p:pic>
      <p:pic>
        <p:nvPicPr>
          <p:cNvPr id="13" name="Grafik 12" descr="Ein Bild, das Symbol, Kerze, Kreativität enthält.&#10;&#10;Automatisch generierte Beschreibung">
            <a:extLst>
              <a:ext uri="{FF2B5EF4-FFF2-40B4-BE49-F238E27FC236}">
                <a16:creationId xmlns:a16="http://schemas.microsoft.com/office/drawing/2014/main" id="{AF030229-2A07-11D9-4F8F-AEF43A337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296660" y="4073076"/>
            <a:ext cx="312941" cy="1259305"/>
          </a:xfrm>
          <a:prstGeom prst="rect">
            <a:avLst/>
          </a:prstGeom>
        </p:spPr>
      </p:pic>
      <p:pic>
        <p:nvPicPr>
          <p:cNvPr id="14" name="Grafik 13" descr="Ein Bild, das Screenshot, Schwarzweiß, monochrom, Rahmen enthält.&#10;&#10;Automatisch generierte Beschreibung">
            <a:extLst>
              <a:ext uri="{FF2B5EF4-FFF2-40B4-BE49-F238E27FC236}">
                <a16:creationId xmlns:a16="http://schemas.microsoft.com/office/drawing/2014/main" id="{0EB9E6FC-E316-B10C-6195-233792D93A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63" y="910805"/>
            <a:ext cx="2425326" cy="1259304"/>
          </a:xfrm>
          <a:prstGeom prst="rect">
            <a:avLst/>
          </a:prstGeom>
        </p:spPr>
      </p:pic>
      <p:pic>
        <p:nvPicPr>
          <p:cNvPr id="15" name="Grafik 14" descr="Ein Bild, das Reihe, Screenshot, Grafiken, Farbigkeit enthält.&#10;&#10;Automatisch generierte Beschreibung">
            <a:extLst>
              <a:ext uri="{FF2B5EF4-FFF2-40B4-BE49-F238E27FC236}">
                <a16:creationId xmlns:a16="http://schemas.microsoft.com/office/drawing/2014/main" id="{3D7E77BC-641B-26C7-963D-65CF9F0A60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327" y="4793759"/>
            <a:ext cx="1620573" cy="1264908"/>
          </a:xfrm>
          <a:prstGeom prst="rect">
            <a:avLst/>
          </a:prstGeom>
        </p:spPr>
      </p:pic>
      <p:pic>
        <p:nvPicPr>
          <p:cNvPr id="16" name="Grafik 15" descr="Ein Bild, das Grafiken, Clipart, Kreativität, Kunst enthält.&#10;&#10;Automatisch generierte Beschreibung">
            <a:extLst>
              <a:ext uri="{FF2B5EF4-FFF2-40B4-BE49-F238E27FC236}">
                <a16:creationId xmlns:a16="http://schemas.microsoft.com/office/drawing/2014/main" id="{589D150C-14A2-40FE-5AE3-D130497CEA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3705" y="2065383"/>
            <a:ext cx="1405924" cy="148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1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Berechnung von Schnittgrößen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00E90D-13A3-4312-B8A6-9541DF6C008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0B9060-CFBC-6BF4-1DD1-E46863F48123}"/>
              </a:ext>
            </a:extLst>
          </p:cNvPr>
          <p:cNvGrpSpPr/>
          <p:nvPr/>
        </p:nvGrpSpPr>
        <p:grpSpPr>
          <a:xfrm>
            <a:off x="6308185" y="1508210"/>
            <a:ext cx="4812568" cy="4638065"/>
            <a:chOff x="6096000" y="1243161"/>
            <a:chExt cx="4812568" cy="4638065"/>
          </a:xfrm>
        </p:grpSpPr>
        <p:pic>
          <p:nvPicPr>
            <p:cNvPr id="5" name="Picture 4" descr="A graph of a line&#10;&#10;Description automatically generated">
              <a:extLst>
                <a:ext uri="{FF2B5EF4-FFF2-40B4-BE49-F238E27FC236}">
                  <a16:creationId xmlns:a16="http://schemas.microsoft.com/office/drawing/2014/main" id="{B0400FF1-E6AB-EB4B-5795-006382DBC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70"/>
            <a:stretch/>
          </p:blipFill>
          <p:spPr>
            <a:xfrm>
              <a:off x="6207760" y="3230666"/>
              <a:ext cx="4445303" cy="2650560"/>
            </a:xfrm>
            <a:prstGeom prst="rect">
              <a:avLst/>
            </a:prstGeom>
          </p:spPr>
        </p:pic>
        <p:pic>
          <p:nvPicPr>
            <p:cNvPr id="16" name="Picture 15" descr="A graph with red marker on it&#10;&#10;Description automatically generated">
              <a:extLst>
                <a:ext uri="{FF2B5EF4-FFF2-40B4-BE49-F238E27FC236}">
                  <a16:creationId xmlns:a16="http://schemas.microsoft.com/office/drawing/2014/main" id="{6FE295B5-7B6D-8213-33F7-F70F8E4F8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243161"/>
              <a:ext cx="4812568" cy="285460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BE029A-3682-1D9C-76A4-25379CF7B7AE}"/>
              </a:ext>
            </a:extLst>
          </p:cNvPr>
          <p:cNvGrpSpPr/>
          <p:nvPr/>
        </p:nvGrpSpPr>
        <p:grpSpPr>
          <a:xfrm>
            <a:off x="469804" y="1417638"/>
            <a:ext cx="4929334" cy="4183237"/>
            <a:chOff x="518160" y="788769"/>
            <a:chExt cx="4929334" cy="4183237"/>
          </a:xfrm>
        </p:grpSpPr>
        <p:pic>
          <p:nvPicPr>
            <p:cNvPr id="13" name="Picture 12" descr="A diagram of mathematical equations&#10;&#10;Description automatically generated">
              <a:extLst>
                <a:ext uri="{FF2B5EF4-FFF2-40B4-BE49-F238E27FC236}">
                  <a16:creationId xmlns:a16="http://schemas.microsoft.com/office/drawing/2014/main" id="{CCBD96D3-6AF2-7285-BF43-497677B7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160" y="2654216"/>
              <a:ext cx="4929334" cy="2317790"/>
            </a:xfrm>
            <a:prstGeom prst="rect">
              <a:avLst/>
            </a:prstGeom>
          </p:spPr>
        </p:pic>
        <p:pic>
          <p:nvPicPr>
            <p:cNvPr id="18" name="Picture 17" descr="A diagram of a line with a red arrow&#10;&#10;Description automatically generated with medium confidence">
              <a:extLst>
                <a:ext uri="{FF2B5EF4-FFF2-40B4-BE49-F238E27FC236}">
                  <a16:creationId xmlns:a16="http://schemas.microsoft.com/office/drawing/2014/main" id="{FF16D340-2247-ACA9-0954-E13EF943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392" y="788769"/>
              <a:ext cx="4508627" cy="2409605"/>
            </a:xfrm>
            <a:prstGeom prst="rect">
              <a:avLst/>
            </a:prstGeom>
          </p:spPr>
        </p:pic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57847C-D4CB-D9A3-F039-40D2E5FA3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30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4FD0C40-A6C0-845E-DFB5-484CB1942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Was Sind Schnittgrößen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Berechnungsmethode für Schnittkräfte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Anforderungen an das Projektteam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Programmstruktur</a:t>
            </a:r>
          </a:p>
          <a:p>
            <a:pPr>
              <a:lnSpc>
                <a:spcPct val="150000"/>
              </a:lnSpc>
            </a:pPr>
            <a:r>
              <a:rPr lang="de-DE" sz="2400">
                <a:cs typeface="Calibri"/>
              </a:rPr>
              <a:t>Anwendungsbeispiele</a:t>
            </a:r>
            <a:endParaRPr lang="de-DE" sz="2400"/>
          </a:p>
          <a:p>
            <a:pPr>
              <a:lnSpc>
                <a:spcPct val="150000"/>
              </a:lnSpc>
            </a:pPr>
            <a:endParaRPr lang="de-AT" sz="240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E3099-24D8-4DDE-879B-3C86BDAF50EA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D4B4FE-5989-5430-E829-37429D90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59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2822A3-043C-426E-95E9-E166FAAC4FD1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5" name="Picture 4" descr="A close up of text&#10;&#10;Description automatically generated">
            <a:extLst>
              <a:ext uri="{FF2B5EF4-FFF2-40B4-BE49-F238E27FC236}">
                <a16:creationId xmlns:a16="http://schemas.microsoft.com/office/drawing/2014/main" id="{A7742D40-4E0D-EF76-BF68-597EA1A3F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505"/>
          <a:stretch/>
        </p:blipFill>
        <p:spPr>
          <a:xfrm>
            <a:off x="353308" y="1417638"/>
            <a:ext cx="9508322" cy="2186696"/>
          </a:xfrm>
          <a:prstGeom prst="rect">
            <a:avLst/>
          </a:prstGeom>
        </p:spPr>
      </p:pic>
      <p:pic>
        <p:nvPicPr>
          <p:cNvPr id="10" name="Picture 9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54137F55-DBB3-5C0B-7EEC-7276AA4D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377" y="3869174"/>
            <a:ext cx="7189162" cy="209617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8CAABB-C898-13F5-B7FA-9D164349D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440061-2EAD-BFC2-A7EE-25CAF0D63BBF}"/>
              </a:ext>
            </a:extLst>
          </p:cNvPr>
          <p:cNvSpPr txBox="1"/>
          <p:nvPr/>
        </p:nvSpPr>
        <p:spPr>
          <a:xfrm>
            <a:off x="609600" y="3604334"/>
            <a:ext cx="291960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/>
              <a:t>Bild 6: MATLAB Code - </a:t>
            </a:r>
            <a:r>
              <a:rPr lang="de-DE" sz="1100" err="1"/>
              <a:t>Structureinitiate</a:t>
            </a:r>
            <a:endParaRPr lang="de-AT" sz="110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C62E024-A61F-D475-C859-FE86246EC615}"/>
              </a:ext>
            </a:extLst>
          </p:cNvPr>
          <p:cNvSpPr txBox="1"/>
          <p:nvPr/>
        </p:nvSpPr>
        <p:spPr>
          <a:xfrm>
            <a:off x="6032500" y="5794260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7: MATLAB Code - </a:t>
            </a:r>
            <a:r>
              <a:rPr lang="de-DE" sz="1100" err="1"/>
              <a:t>AddTorque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199931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A5086F-8997-435E-AC18-7CC3E081FFEA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2C910-76FE-E439-30CB-B2FB6A402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61"/>
          <a:stretch/>
        </p:blipFill>
        <p:spPr>
          <a:xfrm>
            <a:off x="176711" y="2725445"/>
            <a:ext cx="11838577" cy="17780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pic>
        <p:nvPicPr>
          <p:cNvPr id="5" name="Grafik 4" descr="Ein Bild, das Text, Screenshot, Schrift, Algebra enthält.&#10;&#10;Automatisch generierte Beschreibung">
            <a:extLst>
              <a:ext uri="{FF2B5EF4-FFF2-40B4-BE49-F238E27FC236}">
                <a16:creationId xmlns:a16="http://schemas.microsoft.com/office/drawing/2014/main" id="{BABB9BF2-19B1-0F14-AC7B-2769F3763B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215" b="93844"/>
          <a:stretch/>
        </p:blipFill>
        <p:spPr>
          <a:xfrm>
            <a:off x="176711" y="1721449"/>
            <a:ext cx="2816389" cy="23339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3A02DE6-A9AF-95FF-8750-BF0B9AAD5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918DEE3-DC03-7A1C-500B-B03BFEAF9919}"/>
              </a:ext>
            </a:extLst>
          </p:cNvPr>
          <p:cNvSpPr txBox="1"/>
          <p:nvPr/>
        </p:nvSpPr>
        <p:spPr>
          <a:xfrm>
            <a:off x="353308" y="4503523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8: MATLAB Code - </a:t>
            </a:r>
            <a:r>
              <a:rPr lang="de-DE" sz="1100" err="1"/>
              <a:t>Föppl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349653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5E62AD-6EEB-44AA-E76F-51E33185C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" y="1489724"/>
            <a:ext cx="6281100" cy="300048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963A262-8574-428C-8EE9-931620C2F01C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D30C7-0608-5A80-6CFB-B222BB44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23" y="1475836"/>
            <a:ext cx="5710177" cy="479455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324D959-7557-D632-2482-954CD76A8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0A0177-721C-785C-A8F3-4640F4E808BD}"/>
              </a:ext>
            </a:extLst>
          </p:cNvPr>
          <p:cNvSpPr txBox="1"/>
          <p:nvPr/>
        </p:nvSpPr>
        <p:spPr>
          <a:xfrm>
            <a:off x="431800" y="4576184"/>
            <a:ext cx="2919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9: MATLAB Code - </a:t>
            </a:r>
            <a:r>
              <a:rPr lang="de-DE" sz="1100" err="1"/>
              <a:t>Calcze</a:t>
            </a:r>
            <a:endParaRPr lang="de-AT" sz="110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977FFF4-D7B0-C713-D0EA-F47B8087F81E}"/>
              </a:ext>
            </a:extLst>
          </p:cNvPr>
          <p:cNvSpPr txBox="1"/>
          <p:nvPr/>
        </p:nvSpPr>
        <p:spPr>
          <a:xfrm>
            <a:off x="6807200" y="600877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10: MATLAB Code – Marginal </a:t>
            </a:r>
            <a:r>
              <a:rPr lang="de-DE" sz="1100" err="1"/>
              <a:t>Conditions</a:t>
            </a:r>
            <a:r>
              <a:rPr lang="de-DE" sz="1100"/>
              <a:t> </a:t>
            </a:r>
            <a:r>
              <a:rPr lang="de-DE" sz="1100" err="1"/>
              <a:t>Detection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39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Berechnung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EC9C2-9C74-49BC-9860-A2C61A60DFFB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AD81849-7301-D81F-7A71-53AB247209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-110" b="1292"/>
          <a:stretch/>
        </p:blipFill>
        <p:spPr>
          <a:xfrm>
            <a:off x="609600" y="1642158"/>
            <a:ext cx="5384800" cy="459762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2E166DB-D9A6-3B57-835E-DF978CEC96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51083"/>
          <a:stretch/>
        </p:blipFill>
        <p:spPr>
          <a:xfrm>
            <a:off x="6370286" y="2309971"/>
            <a:ext cx="5039428" cy="326199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BC79044-6543-11CD-3465-1655237A2D98}"/>
              </a:ext>
            </a:extLst>
          </p:cNvPr>
          <p:cNvSpPr txBox="1"/>
          <p:nvPr/>
        </p:nvSpPr>
        <p:spPr>
          <a:xfrm>
            <a:off x="2108200" y="6036460"/>
            <a:ext cx="368935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/>
              <a:t>Bild 11: MATLAB Code – C2 </a:t>
            </a:r>
            <a:r>
              <a:rPr lang="de-DE" sz="1100" err="1"/>
              <a:t>Calculation</a:t>
            </a:r>
            <a:endParaRPr lang="de-DE" sz="1100" err="1">
              <a:ea typeface="Calibri"/>
              <a:cs typeface="Calibri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13F6A6-AF54-86A0-8840-075A5DC1E1D7}"/>
              </a:ext>
            </a:extLst>
          </p:cNvPr>
          <p:cNvSpPr txBox="1"/>
          <p:nvPr/>
        </p:nvSpPr>
        <p:spPr>
          <a:xfrm>
            <a:off x="6807200" y="6008777"/>
            <a:ext cx="368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12: MATLAB Code – C1 </a:t>
            </a:r>
            <a:r>
              <a:rPr lang="de-DE" sz="1100" err="1"/>
              <a:t>Calculation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841406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eck 66">
            <a:extLst>
              <a:ext uri="{FF2B5EF4-FFF2-40B4-BE49-F238E27FC236}">
                <a16:creationId xmlns:a16="http://schemas.microsoft.com/office/drawing/2014/main" id="{186B76F8-4F50-FCDC-6E86-D95E0BC516C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138203">
            <a:off x="4846256" y="4310260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7B00CE86-1564-351A-51C2-CDDBD1BDB3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138203">
            <a:off x="4846258" y="2451625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sind Schnittgrößen</a:t>
            </a:r>
          </a:p>
        </p:txBody>
      </p:sp>
      <p:sp>
        <p:nvSpPr>
          <p:cNvPr id="4" name="Datumsplatzhalter 3"/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/>
        <p:txBody>
          <a:bodyPr/>
          <a:lstStyle/>
          <a:p>
            <a:fld id="{863ABC10-7E59-4657-83AD-55DFBE1C921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CFEEA6B-83B5-4355-B877-499072051F20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539940" y="4821001"/>
            <a:ext cx="5352314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Flecha: hacia abajo 11">
            <a:extLst>
              <a:ext uri="{FF2B5EF4-FFF2-40B4-BE49-F238E27FC236}">
                <a16:creationId xmlns:a16="http://schemas.microsoft.com/office/drawing/2014/main" id="{29F6C585-6B05-35AD-83B2-64434963836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8322319" y="4477145"/>
            <a:ext cx="126694" cy="986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Flecha: hacia abajo 11">
            <a:extLst>
              <a:ext uri="{FF2B5EF4-FFF2-40B4-BE49-F238E27FC236}">
                <a16:creationId xmlns:a16="http://schemas.microsoft.com/office/drawing/2014/main" id="{8EC5F481-06DE-7331-91D5-8C0A99F030E5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826042" y="4970557"/>
            <a:ext cx="127244" cy="9629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ángulo 22">
            <a:extLst>
              <a:ext uri="{FF2B5EF4-FFF2-40B4-BE49-F238E27FC236}">
                <a16:creationId xmlns:a16="http://schemas.microsoft.com/office/drawing/2014/main" id="{9A151EAF-6CD7-91DB-DEB7-6733C78DB61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539939" y="2950922"/>
            <a:ext cx="6914055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31B7509E-5E56-7FFF-94EF-782CBF652F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 flipV="1">
            <a:off x="7893070" y="2712876"/>
            <a:ext cx="3513" cy="786552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D68F1689-2F57-77B5-EE77-CD754467F66F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707365" y="5449228"/>
            <a:ext cx="1157027" cy="338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Querkraft</a:t>
            </a:r>
            <a:endParaRPr lang="en-GB" sz="160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7C21181-FF0E-014E-20DD-01A11D8DD4D7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266184" y="5320353"/>
            <a:ext cx="141867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Biegemoment</a:t>
            </a:r>
            <a:endParaRPr lang="en-GB" sz="160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AA725CE-E2FB-FFDE-E88F-D89093DA8A80}"/>
              </a:ext>
            </a:extLst>
          </p:cNvPr>
          <p:cNvSpPr txBox="1"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8879079" y="4722870"/>
            <a:ext cx="142749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Normalkraft</a:t>
            </a:r>
            <a:endParaRPr lang="en-GB" sz="1600"/>
          </a:p>
        </p:txBody>
      </p:sp>
      <p:sp>
        <p:nvSpPr>
          <p:cNvPr id="41" name="Flecha: hacia abajo 11">
            <a:extLst>
              <a:ext uri="{FF2B5EF4-FFF2-40B4-BE49-F238E27FC236}">
                <a16:creationId xmlns:a16="http://schemas.microsoft.com/office/drawing/2014/main" id="{04D3BBF2-2E71-3242-3F8A-C349B79A418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2477249" y="3265417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Flecha: hacia abajo 11">
            <a:extLst>
              <a:ext uri="{FF2B5EF4-FFF2-40B4-BE49-F238E27FC236}">
                <a16:creationId xmlns:a16="http://schemas.microsoft.com/office/drawing/2014/main" id="{9B70E3E2-5E89-0C35-2832-DB8362B73D2E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9390766" y="3268906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1796BE8B-7993-B914-1CB4-341183AAA60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V="1">
            <a:off x="7893070" y="4617054"/>
            <a:ext cx="0" cy="729177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Flecha: hacia abajo 11">
            <a:extLst>
              <a:ext uri="{FF2B5EF4-FFF2-40B4-BE49-F238E27FC236}">
                <a16:creationId xmlns:a16="http://schemas.microsoft.com/office/drawing/2014/main" id="{C94749B2-018B-52E7-DC0B-9A574F934E74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2477248" y="5139789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Flecha: hacia abajo 11">
            <a:extLst>
              <a:ext uri="{FF2B5EF4-FFF2-40B4-BE49-F238E27FC236}">
                <a16:creationId xmlns:a16="http://schemas.microsoft.com/office/drawing/2014/main" id="{C3AD6D5E-720E-2216-6CBA-122D9A7055A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835106" y="2159414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1B0DB06-1CF5-1A91-99FA-68DEC77CBD9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0800000">
            <a:off x="7821170" y="4898634"/>
            <a:ext cx="143004" cy="1408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Pfeil: gebogen 51">
            <a:extLst>
              <a:ext uri="{FF2B5EF4-FFF2-40B4-BE49-F238E27FC236}">
                <a16:creationId xmlns:a16="http://schemas.microsoft.com/office/drawing/2014/main" id="{F3D5964D-A778-DCC8-A251-8C72342516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7398812" y="4367056"/>
            <a:ext cx="1130723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10700050"/>
              <a:gd name="adj5" fmla="val 12500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Pfeil: gebogen 52">
            <a:extLst>
              <a:ext uri="{FF2B5EF4-FFF2-40B4-BE49-F238E27FC236}">
                <a16:creationId xmlns:a16="http://schemas.microsoft.com/office/drawing/2014/main" id="{EB667F35-D35A-6926-7D37-D984B1FE3A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188271">
            <a:off x="3287132" y="2506284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116D5F5-9FE0-730A-E2B5-86894352119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3825010" y="3017912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lecha: hacia abajo 11">
            <a:extLst>
              <a:ext uri="{FF2B5EF4-FFF2-40B4-BE49-F238E27FC236}">
                <a16:creationId xmlns:a16="http://schemas.microsoft.com/office/drawing/2014/main" id="{913FB0E8-E789-45A5-A3EF-A2C3F343A60C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348758" y="1941678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Flecha: hacia abajo 11">
            <a:extLst>
              <a:ext uri="{FF2B5EF4-FFF2-40B4-BE49-F238E27FC236}">
                <a16:creationId xmlns:a16="http://schemas.microsoft.com/office/drawing/2014/main" id="{3125AA43-FDF3-8882-7D26-7EB47CB3B0D2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353952" y="2379848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Flecha: hacia abajo 11">
            <a:extLst>
              <a:ext uri="{FF2B5EF4-FFF2-40B4-BE49-F238E27FC236}">
                <a16:creationId xmlns:a16="http://schemas.microsoft.com/office/drawing/2014/main" id="{5459ED03-3BB7-1009-E116-144FF8D70CC6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885405" y="2596375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Gleichschenkliges Dreieck 65">
            <a:extLst>
              <a:ext uri="{FF2B5EF4-FFF2-40B4-BE49-F238E27FC236}">
                <a16:creationId xmlns:a16="http://schemas.microsoft.com/office/drawing/2014/main" id="{EFB2C18B-4210-1E3E-14A6-26C774ECAD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316955" y="1865932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lecha: hacia abajo 11">
            <a:extLst>
              <a:ext uri="{FF2B5EF4-FFF2-40B4-BE49-F238E27FC236}">
                <a16:creationId xmlns:a16="http://schemas.microsoft.com/office/drawing/2014/main" id="{86A89DA2-5DDF-02BF-A585-733E50BD971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835104" y="4018049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Pfeil: gebogen 68">
            <a:extLst>
              <a:ext uri="{FF2B5EF4-FFF2-40B4-BE49-F238E27FC236}">
                <a16:creationId xmlns:a16="http://schemas.microsoft.com/office/drawing/2014/main" id="{C5C92683-6A5D-91D2-4FD6-5266695C81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8188271">
            <a:off x="3287130" y="4364919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BF1575B-AEB9-37FF-F149-73A89880C6FD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3825008" y="4876547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lecha: hacia abajo 11">
            <a:extLst>
              <a:ext uri="{FF2B5EF4-FFF2-40B4-BE49-F238E27FC236}">
                <a16:creationId xmlns:a16="http://schemas.microsoft.com/office/drawing/2014/main" id="{EF3C4AF2-1716-7746-3359-0C6025C4527A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7348756" y="3800313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Flecha: hacia abajo 11">
            <a:extLst>
              <a:ext uri="{FF2B5EF4-FFF2-40B4-BE49-F238E27FC236}">
                <a16:creationId xmlns:a16="http://schemas.microsoft.com/office/drawing/2014/main" id="{C21278E9-27B7-F104-8EE9-6ED294B6A8D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6353950" y="4238483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Flecha: hacia abajo 11">
            <a:extLst>
              <a:ext uri="{FF2B5EF4-FFF2-40B4-BE49-F238E27FC236}">
                <a16:creationId xmlns:a16="http://schemas.microsoft.com/office/drawing/2014/main" id="{FFADD0DE-278A-2A6E-E10A-3BF27E97650B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5885403" y="4455010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Gleichschenkliges Dreieck 73">
            <a:extLst>
              <a:ext uri="{FF2B5EF4-FFF2-40B4-BE49-F238E27FC236}">
                <a16:creationId xmlns:a16="http://schemas.microsoft.com/office/drawing/2014/main" id="{D82A1F10-BEED-0309-05F3-C4DB3C82A9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7316953" y="3724567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D804D0-497D-CD3B-6192-238BDBDE47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67456" y="2231097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86A7774-2939-4AAF-EEE9-BCB0CC7B2E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26741" y="1838157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D70834-B66F-12A7-5CEB-7C14E14701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74214" y="4103209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3B4A6F-AD86-6E7C-5103-AAFBD7A991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33499" y="3710269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3527C4C-A8BE-E8B7-4D72-65EA96358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E60DD5C-4D60-92C2-6F5E-D9EA852E91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3135" y="6034268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1: Schnittgrößen</a:t>
            </a:r>
            <a:endParaRPr lang="de-AT" sz="1100"/>
          </a:p>
        </p:txBody>
      </p:sp>
      <p:sp>
        <p:nvSpPr>
          <p:cNvPr id="8" name="Flecha: hacia abajo 11">
            <a:extLst>
              <a:ext uri="{FF2B5EF4-FFF2-40B4-BE49-F238E27FC236}">
                <a16:creationId xmlns:a16="http://schemas.microsoft.com/office/drawing/2014/main" id="{480157C2-A10B-CE51-2A99-411336F91AB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2161837" y="2943825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B8FDFE48-7062-346F-01ED-678CCBDA69F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 rot="16200000">
            <a:off x="2161837" y="4821623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29EB7EE-A488-53D6-11EF-F4C6B1CD6C3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998780" y="3948097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41B4990-1544-AA13-4C9D-00BC4B33914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219498" y="3948097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28A1F38-80E4-66FB-08E8-07F30F6D928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449617" y="3951485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51948B6-62AB-8CBE-5C0C-DA74C647FDE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667015" y="3951485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Gleichschenkliges Dreieck 16">
            <a:extLst>
              <a:ext uri="{FF2B5EF4-FFF2-40B4-BE49-F238E27FC236}">
                <a16:creationId xmlns:a16="http://schemas.microsoft.com/office/drawing/2014/main" id="{D968A844-E1D6-C3CF-344B-7BEC46ACF6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89765" y="3314967"/>
            <a:ext cx="713362" cy="63816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9B02846-A6F4-9AEA-7E11-8A164559C1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92491" y="3250281"/>
            <a:ext cx="107910" cy="10791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Gleichschenkliges Dreieck 23">
            <a:extLst>
              <a:ext uri="{FF2B5EF4-FFF2-40B4-BE49-F238E27FC236}">
                <a16:creationId xmlns:a16="http://schemas.microsoft.com/office/drawing/2014/main" id="{9F72D8D1-8C1F-4F35-0DFA-928C9F91F3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103281" y="3290184"/>
            <a:ext cx="713362" cy="63816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9745378B-B923-7DB3-AEB9-2922A052BB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06007" y="3246061"/>
            <a:ext cx="107910" cy="10791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9BAF57A-3539-0423-8858-6AADC51110D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929610" y="3993036"/>
            <a:ext cx="106070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8CD7E03-60A9-B746-D0D5-54DC11F94AC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8957197" y="3991388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A3B1885-18B0-78E4-3C14-901C6861739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177915" y="3991388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18555F0-D701-A7B1-F37A-F93238531F1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408034" y="3994776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B8379441-E1DD-87F7-2944-F91BF6D3760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9625432" y="3994776"/>
            <a:ext cx="228092" cy="1696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5244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0" grpId="0" animBg="1"/>
      <p:bldP spid="23" grpId="0" animBg="1"/>
      <p:bldP spid="26" grpId="0" animBg="1"/>
      <p:bldP spid="28" grpId="0" animBg="1"/>
      <p:bldP spid="29" grpId="0" animBg="1"/>
      <p:bldP spid="36" grpId="0"/>
      <p:bldP spid="38" grpId="0"/>
      <p:bldP spid="40" grpId="0"/>
      <p:bldP spid="41" grpId="0" animBg="1"/>
      <p:bldP spid="42" grpId="0" animBg="1"/>
      <p:bldP spid="45" grpId="0" animBg="1"/>
      <p:bldP spid="46" grpId="0" animBg="1"/>
      <p:bldP spid="48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61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3" grpId="0"/>
      <p:bldP spid="5" grpId="0"/>
      <p:bldP spid="7" grpId="0"/>
      <p:bldP spid="9" grpId="0"/>
      <p:bldP spid="8" grpId="0" animBg="1"/>
      <p:bldP spid="12" grpId="0" animBg="1"/>
      <p:bldP spid="17" grpId="0" animBg="1"/>
      <p:bldP spid="17" grpId="1" animBg="1"/>
      <p:bldP spid="18" grpId="0" animBg="1"/>
      <p:bldP spid="18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Berechnung von Schnittgrößen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750D73-D25A-45D7-9E7D-8531F7F1138C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058EB2-2F5C-628F-6D5B-44102485EB6A}"/>
                  </a:ext>
                </a:extLst>
              </p:cNvPr>
              <p:cNvSpPr txBox="1"/>
              <p:nvPr/>
            </p:nvSpPr>
            <p:spPr>
              <a:xfrm>
                <a:off x="611775" y="1584990"/>
                <a:ext cx="5484226" cy="1074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AT" b="0">
                    <a:latin typeface="Cambria Math" panose="02040503050406030204" pitchFamily="18" charset="0"/>
                  </a:rPr>
                  <a:t>Ansatz mit Föppel-Operatoren</a:t>
                </a:r>
                <a:endParaRPr lang="de-AT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/>
              </a:p>
              <a:p>
                <a:endParaRPr lang="en-GB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4058EB2-2F5C-628F-6D5B-44102485E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5" y="1584990"/>
                <a:ext cx="5484226" cy="1074397"/>
              </a:xfrm>
              <a:prstGeom prst="rect">
                <a:avLst/>
              </a:prstGeom>
              <a:blipFill>
                <a:blip r:embed="rId3"/>
                <a:stretch>
                  <a:fillRect l="-2556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8D12E85-0720-3022-23A0-2285C0FABB83}"/>
                  </a:ext>
                </a:extLst>
              </p:cNvPr>
              <p:cNvSpPr txBox="1"/>
              <p:nvPr/>
            </p:nvSpPr>
            <p:spPr>
              <a:xfrm>
                <a:off x="595396" y="2653613"/>
                <a:ext cx="2704142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8D12E85-0720-3022-23A0-2285C0FA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6" y="2653613"/>
                <a:ext cx="2704142" cy="818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A4AD9B1-C0B4-EE43-9EB2-B3C3A3B29121}"/>
                  </a:ext>
                </a:extLst>
              </p:cNvPr>
              <p:cNvSpPr txBox="1"/>
              <p:nvPr/>
            </p:nvSpPr>
            <p:spPr>
              <a:xfrm>
                <a:off x="603526" y="3558808"/>
                <a:ext cx="3104068" cy="726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baseline="-2500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A4AD9B1-C0B4-EE43-9EB2-B3C3A3B29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6" y="3558808"/>
                <a:ext cx="3104068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CF69D6E-777E-B668-92B9-4A5E5D73A394}"/>
                  </a:ext>
                </a:extLst>
              </p:cNvPr>
              <p:cNvSpPr txBox="1"/>
              <p:nvPr/>
            </p:nvSpPr>
            <p:spPr>
              <a:xfrm>
                <a:off x="562659" y="5569348"/>
                <a:ext cx="445070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&amp;&amp;  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𝑀𝑏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CF69D6E-777E-B668-92B9-4A5E5D73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" y="5569348"/>
                <a:ext cx="4450708" cy="276999"/>
              </a:xfrm>
              <a:prstGeom prst="rect">
                <a:avLst/>
              </a:prstGeom>
              <a:blipFill>
                <a:blip r:embed="rId6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D57F235B-510B-0167-CE30-CE88B1B38588}"/>
              </a:ext>
            </a:extLst>
          </p:cNvPr>
          <p:cNvSpPr txBox="1"/>
          <p:nvPr/>
        </p:nvSpPr>
        <p:spPr>
          <a:xfrm>
            <a:off x="470126" y="5184834"/>
            <a:ext cx="3267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Rand- Übergangsbedingungen: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1AE2091F-929D-F670-FC66-478D5198781C}"/>
              </a:ext>
            </a:extLst>
          </p:cNvPr>
          <p:cNvSpPr>
            <a:spLocks/>
          </p:cNvSpPr>
          <p:nvPr/>
        </p:nvSpPr>
        <p:spPr>
          <a:xfrm rot="20138203">
            <a:off x="6747236" y="2887426"/>
            <a:ext cx="2682696" cy="8659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ángulo 22">
            <a:extLst>
              <a:ext uri="{FF2B5EF4-FFF2-40B4-BE49-F238E27FC236}">
                <a16:creationId xmlns:a16="http://schemas.microsoft.com/office/drawing/2014/main" id="{B68CBF87-435C-F43B-B8D9-4A315F222805}"/>
              </a:ext>
            </a:extLst>
          </p:cNvPr>
          <p:cNvSpPr>
            <a:spLocks noChangeAspect="1"/>
          </p:cNvSpPr>
          <p:nvPr/>
        </p:nvSpPr>
        <p:spPr>
          <a:xfrm>
            <a:off x="4440920" y="3398167"/>
            <a:ext cx="5352314" cy="291973"/>
          </a:xfrm>
          <a:prstGeom prst="rect">
            <a:avLst/>
          </a:prstGeom>
          <a:solidFill>
            <a:schemeClr val="bg1">
              <a:lumMod val="85000"/>
            </a:schemeClr>
          </a:solidFill>
          <a:ln w="126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9" name="Flecha: hacia abajo 11">
            <a:extLst>
              <a:ext uri="{FF2B5EF4-FFF2-40B4-BE49-F238E27FC236}">
                <a16:creationId xmlns:a16="http://schemas.microsoft.com/office/drawing/2014/main" id="{9E579376-1164-89EB-54A2-7BD7349B6FEB}"/>
              </a:ext>
            </a:extLst>
          </p:cNvPr>
          <p:cNvSpPr>
            <a:spLocks noChangeAspect="1"/>
          </p:cNvSpPr>
          <p:nvPr/>
        </p:nvSpPr>
        <p:spPr>
          <a:xfrm rot="16200000">
            <a:off x="10223299" y="3054311"/>
            <a:ext cx="126694" cy="98682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Flecha: hacia abajo 11">
            <a:extLst>
              <a:ext uri="{FF2B5EF4-FFF2-40B4-BE49-F238E27FC236}">
                <a16:creationId xmlns:a16="http://schemas.microsoft.com/office/drawing/2014/main" id="{23173CDB-22FC-424B-1E45-3AD4DAA2DDFD}"/>
              </a:ext>
            </a:extLst>
          </p:cNvPr>
          <p:cNvSpPr>
            <a:spLocks noChangeAspect="1"/>
          </p:cNvSpPr>
          <p:nvPr/>
        </p:nvSpPr>
        <p:spPr>
          <a:xfrm>
            <a:off x="9727022" y="3547723"/>
            <a:ext cx="127244" cy="96295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A3F3FEAC-51D2-A9E6-EB17-6CB1005D79FB}"/>
              </a:ext>
            </a:extLst>
          </p:cNvPr>
          <p:cNvSpPr txBox="1">
            <a:spLocks noChangeAspect="1"/>
          </p:cNvSpPr>
          <p:nvPr/>
        </p:nvSpPr>
        <p:spPr>
          <a:xfrm>
            <a:off x="8662421" y="4026394"/>
            <a:ext cx="1102951" cy="33855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Querkraft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4B3C81F4-5A1B-3A37-8FF3-95A10D908EC6}"/>
              </a:ext>
            </a:extLst>
          </p:cNvPr>
          <p:cNvSpPr txBox="1">
            <a:spLocks noChangeAspect="1"/>
          </p:cNvSpPr>
          <p:nvPr/>
        </p:nvSpPr>
        <p:spPr>
          <a:xfrm>
            <a:off x="10167163" y="3897519"/>
            <a:ext cx="1364599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Biegemoment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465AA9D-DC79-D474-A9B6-D97546411911}"/>
              </a:ext>
            </a:extLst>
          </p:cNvPr>
          <p:cNvSpPr txBox="1">
            <a:spLocks noChangeAspect="1"/>
          </p:cNvSpPr>
          <p:nvPr/>
        </p:nvSpPr>
        <p:spPr>
          <a:xfrm>
            <a:off x="10780059" y="3300036"/>
            <a:ext cx="120401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de-DE" sz="1600"/>
              <a:t>Normalkraft</a:t>
            </a:r>
            <a:endParaRPr lang="en-GB" sz="1600"/>
          </a:p>
        </p:txBody>
      </p:sp>
      <p:cxnSp>
        <p:nvCxnSpPr>
          <p:cNvPr id="114" name="Gerader Verbinder 113">
            <a:extLst>
              <a:ext uri="{FF2B5EF4-FFF2-40B4-BE49-F238E27FC236}">
                <a16:creationId xmlns:a16="http://schemas.microsoft.com/office/drawing/2014/main" id="{2CA3D9CA-F472-E76A-12FD-35046679F1B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9794050" y="3194220"/>
            <a:ext cx="0" cy="729177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Ellipse 115">
            <a:extLst>
              <a:ext uri="{FF2B5EF4-FFF2-40B4-BE49-F238E27FC236}">
                <a16:creationId xmlns:a16="http://schemas.microsoft.com/office/drawing/2014/main" id="{EAB90586-AFAC-28CD-B377-16BD77379E3E}"/>
              </a:ext>
            </a:extLst>
          </p:cNvPr>
          <p:cNvSpPr>
            <a:spLocks noChangeAspect="1"/>
          </p:cNvSpPr>
          <p:nvPr/>
        </p:nvSpPr>
        <p:spPr>
          <a:xfrm rot="10800000">
            <a:off x="9722150" y="3475800"/>
            <a:ext cx="143004" cy="14086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Pfeil: gebogen 116">
            <a:extLst>
              <a:ext uri="{FF2B5EF4-FFF2-40B4-BE49-F238E27FC236}">
                <a16:creationId xmlns:a16="http://schemas.microsoft.com/office/drawing/2014/main" id="{1A15CF70-2EC5-ECD4-B6BA-1AD89544E3E2}"/>
              </a:ext>
            </a:extLst>
          </p:cNvPr>
          <p:cNvSpPr>
            <a:spLocks/>
          </p:cNvSpPr>
          <p:nvPr/>
        </p:nvSpPr>
        <p:spPr>
          <a:xfrm rot="5400000">
            <a:off x="9299792" y="2944222"/>
            <a:ext cx="1130723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10700050"/>
              <a:gd name="adj5" fmla="val 12500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8" name="Flecha: hacia abajo 11">
            <a:extLst>
              <a:ext uri="{FF2B5EF4-FFF2-40B4-BE49-F238E27FC236}">
                <a16:creationId xmlns:a16="http://schemas.microsoft.com/office/drawing/2014/main" id="{88C1B80E-5E04-54A9-82A4-F7E5AD9E0D64}"/>
              </a:ext>
            </a:extLst>
          </p:cNvPr>
          <p:cNvSpPr>
            <a:spLocks noChangeAspect="1"/>
          </p:cNvSpPr>
          <p:nvPr/>
        </p:nvSpPr>
        <p:spPr>
          <a:xfrm>
            <a:off x="8736084" y="2595215"/>
            <a:ext cx="112164" cy="75831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9" name="Pfeil: gebogen 118">
            <a:extLst>
              <a:ext uri="{FF2B5EF4-FFF2-40B4-BE49-F238E27FC236}">
                <a16:creationId xmlns:a16="http://schemas.microsoft.com/office/drawing/2014/main" id="{76E5D6C8-382E-4C35-0FDF-43648C7913E3}"/>
              </a:ext>
            </a:extLst>
          </p:cNvPr>
          <p:cNvSpPr>
            <a:spLocks/>
          </p:cNvSpPr>
          <p:nvPr/>
        </p:nvSpPr>
        <p:spPr>
          <a:xfrm rot="8188271">
            <a:off x="5188110" y="2942085"/>
            <a:ext cx="1218758" cy="1204015"/>
          </a:xfrm>
          <a:prstGeom prst="circularArrow">
            <a:avLst>
              <a:gd name="adj1" fmla="val 8726"/>
              <a:gd name="adj2" fmla="val 1142319"/>
              <a:gd name="adj3" fmla="val 20412586"/>
              <a:gd name="adj4" fmla="val 5247193"/>
              <a:gd name="adj5" fmla="val 125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9FD5AEF3-02D3-E1A6-5A9D-0170F7914895}"/>
              </a:ext>
            </a:extLst>
          </p:cNvPr>
          <p:cNvSpPr>
            <a:spLocks noChangeAspect="1"/>
          </p:cNvSpPr>
          <p:nvPr/>
        </p:nvSpPr>
        <p:spPr>
          <a:xfrm>
            <a:off x="5725987" y="3451562"/>
            <a:ext cx="143004" cy="1408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Flecha: hacia abajo 11">
            <a:extLst>
              <a:ext uri="{FF2B5EF4-FFF2-40B4-BE49-F238E27FC236}">
                <a16:creationId xmlns:a16="http://schemas.microsoft.com/office/drawing/2014/main" id="{9B538402-5E7A-3187-246C-88ABDCC03060}"/>
              </a:ext>
            </a:extLst>
          </p:cNvPr>
          <p:cNvSpPr>
            <a:spLocks noChangeAspect="1"/>
          </p:cNvSpPr>
          <p:nvPr/>
        </p:nvSpPr>
        <p:spPr>
          <a:xfrm>
            <a:off x="9249736" y="2377479"/>
            <a:ext cx="112164" cy="97944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2" name="Flecha: hacia abajo 11">
            <a:extLst>
              <a:ext uri="{FF2B5EF4-FFF2-40B4-BE49-F238E27FC236}">
                <a16:creationId xmlns:a16="http://schemas.microsoft.com/office/drawing/2014/main" id="{35718179-5FE2-3EAF-140F-0DDCC7D4BF9C}"/>
              </a:ext>
            </a:extLst>
          </p:cNvPr>
          <p:cNvSpPr>
            <a:spLocks noChangeAspect="1"/>
          </p:cNvSpPr>
          <p:nvPr/>
        </p:nvSpPr>
        <p:spPr>
          <a:xfrm>
            <a:off x="8254930" y="2815649"/>
            <a:ext cx="112164" cy="53788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3" name="Flecha: hacia abajo 11">
            <a:extLst>
              <a:ext uri="{FF2B5EF4-FFF2-40B4-BE49-F238E27FC236}">
                <a16:creationId xmlns:a16="http://schemas.microsoft.com/office/drawing/2014/main" id="{1441776D-CDB7-FF80-5C79-5C90690B8076}"/>
              </a:ext>
            </a:extLst>
          </p:cNvPr>
          <p:cNvSpPr>
            <a:spLocks noChangeAspect="1"/>
          </p:cNvSpPr>
          <p:nvPr/>
        </p:nvSpPr>
        <p:spPr>
          <a:xfrm>
            <a:off x="7786383" y="3032176"/>
            <a:ext cx="112164" cy="32408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4" name="Gleichschenkliges Dreieck 123">
            <a:extLst>
              <a:ext uri="{FF2B5EF4-FFF2-40B4-BE49-F238E27FC236}">
                <a16:creationId xmlns:a16="http://schemas.microsoft.com/office/drawing/2014/main" id="{F7B66AAC-5522-D8E2-BA73-2F6ED930F888}"/>
              </a:ext>
            </a:extLst>
          </p:cNvPr>
          <p:cNvSpPr>
            <a:spLocks/>
          </p:cNvSpPr>
          <p:nvPr/>
        </p:nvSpPr>
        <p:spPr>
          <a:xfrm rot="16200000">
            <a:off x="9217933" y="2301733"/>
            <a:ext cx="117804" cy="136576"/>
          </a:xfrm>
          <a:prstGeom prst="triangle">
            <a:avLst>
              <a:gd name="adj" fmla="val 47695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7F4A900-6107-5720-1DBD-A07128FDD2C7}"/>
              </a:ext>
            </a:extLst>
          </p:cNvPr>
          <p:cNvSpPr txBox="1"/>
          <p:nvPr/>
        </p:nvSpPr>
        <p:spPr>
          <a:xfrm>
            <a:off x="5585190" y="2662844"/>
            <a:ext cx="51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M</a:t>
            </a:r>
            <a:r>
              <a:rPr lang="en-GB" baseline="-25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258A21-755B-574B-1363-E039C0842954}"/>
              </a:ext>
            </a:extLst>
          </p:cNvPr>
          <p:cNvSpPr txBox="1"/>
          <p:nvPr/>
        </p:nvSpPr>
        <p:spPr>
          <a:xfrm>
            <a:off x="8144475" y="2269904"/>
            <a:ext cx="60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q(x)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4DCE17-2A3C-4A43-F98C-77DA987C8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7689DC7-E589-1D9D-7BE9-5DADE86B1506}"/>
              </a:ext>
            </a:extLst>
          </p:cNvPr>
          <p:cNvSpPr txBox="1"/>
          <p:nvPr/>
        </p:nvSpPr>
        <p:spPr>
          <a:xfrm>
            <a:off x="4582628" y="4485326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2: Schnittgrößen</a:t>
            </a:r>
            <a:endParaRPr lang="de-AT" sz="1100"/>
          </a:p>
        </p:txBody>
      </p:sp>
      <p:sp>
        <p:nvSpPr>
          <p:cNvPr id="8" name="Flecha: hacia abajo 11">
            <a:extLst>
              <a:ext uri="{FF2B5EF4-FFF2-40B4-BE49-F238E27FC236}">
                <a16:creationId xmlns:a16="http://schemas.microsoft.com/office/drawing/2014/main" id="{BCA102C1-6D78-CD37-20DC-F61EBB0EBA78}"/>
              </a:ext>
            </a:extLst>
          </p:cNvPr>
          <p:cNvSpPr>
            <a:spLocks noChangeAspect="1"/>
          </p:cNvSpPr>
          <p:nvPr/>
        </p:nvSpPr>
        <p:spPr>
          <a:xfrm rot="10800000">
            <a:off x="4380705" y="3711614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lecha: hacia abajo 11">
            <a:extLst>
              <a:ext uri="{FF2B5EF4-FFF2-40B4-BE49-F238E27FC236}">
                <a16:creationId xmlns:a16="http://schemas.microsoft.com/office/drawing/2014/main" id="{A31375E4-A8B3-CC86-3516-BA604F00A889}"/>
              </a:ext>
            </a:extLst>
          </p:cNvPr>
          <p:cNvSpPr>
            <a:spLocks noChangeAspect="1"/>
          </p:cNvSpPr>
          <p:nvPr/>
        </p:nvSpPr>
        <p:spPr>
          <a:xfrm rot="16200000">
            <a:off x="4065294" y="3393448"/>
            <a:ext cx="125379" cy="58270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A08156D-2551-B6B9-0732-53A9B5DFF7ED}"/>
                  </a:ext>
                </a:extLst>
              </p:cNvPr>
              <p:cNvSpPr txBox="1"/>
              <p:nvPr/>
            </p:nvSpPr>
            <p:spPr>
              <a:xfrm>
                <a:off x="570910" y="4447156"/>
                <a:ext cx="122837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A08156D-2551-B6B9-0732-53A9B5DF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0" y="4447156"/>
                <a:ext cx="1228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792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Anforderungen an das Projektteam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15A5FA-FD57-0725-A144-9DE5B95E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76" lvl="1" indent="0">
              <a:buNone/>
            </a:pPr>
            <a:r>
              <a:rPr lang="de-DE" sz="2400"/>
              <a:t>Berechnung von Schnittgrößen – Beispiele basierend der ILV-Statik</a:t>
            </a:r>
          </a:p>
          <a:p>
            <a:pPr lvl="2"/>
            <a:r>
              <a:rPr lang="de-DE" sz="2000"/>
              <a:t>Verschiedene Lagertypen</a:t>
            </a:r>
          </a:p>
          <a:p>
            <a:pPr lvl="2"/>
            <a:r>
              <a:rPr lang="de-DE" sz="2000"/>
              <a:t>Diverse Belastungsarten</a:t>
            </a:r>
          </a:p>
          <a:p>
            <a:pPr lvl="3"/>
            <a:r>
              <a:rPr lang="de-DE" sz="1800"/>
              <a:t>Kräfte</a:t>
            </a:r>
          </a:p>
          <a:p>
            <a:pPr lvl="3"/>
            <a:r>
              <a:rPr lang="de-DE" sz="1800"/>
              <a:t>Momente</a:t>
            </a:r>
          </a:p>
          <a:p>
            <a:pPr lvl="3"/>
            <a:r>
              <a:rPr lang="de-DE" sz="1800"/>
              <a:t>Streckenlasten</a:t>
            </a:r>
          </a:p>
          <a:p>
            <a:pPr lvl="2"/>
            <a:r>
              <a:rPr lang="de-DE" sz="2000"/>
              <a:t>Grafische Darstellung der berechneten Belastungsverläufe</a:t>
            </a:r>
          </a:p>
          <a:p>
            <a:pPr lvl="2"/>
            <a:r>
              <a:rPr lang="de-DE" sz="2000"/>
              <a:t>Ausgabe der Lagerkräfte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A33B2-0D5C-414D-886B-6B1C7CB1B083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8C3611-E6AB-3D7C-48B8-725EA055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1E3BFFC-843D-5B1C-DE3A-DD4F129E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32" y="1792798"/>
            <a:ext cx="5584536" cy="41884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GUI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653971-2E1B-49C0-8FB8-6CEB0BEE76EE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DD7A6E-1A1B-FC05-754A-6A9CE3D53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CB0DD1-9E1D-861C-06A5-708964C31B56}"/>
              </a:ext>
            </a:extLst>
          </p:cNvPr>
          <p:cNvSpPr txBox="1"/>
          <p:nvPr/>
        </p:nvSpPr>
        <p:spPr>
          <a:xfrm>
            <a:off x="3303727" y="5981200"/>
            <a:ext cx="5584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3: GUI – Erste Version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408393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ext, Screenshot, Zahl, Diagramm enthält.&#10;&#10;Automatisch generierte Beschreibung">
            <a:extLst>
              <a:ext uri="{FF2B5EF4-FFF2-40B4-BE49-F238E27FC236}">
                <a16:creationId xmlns:a16="http://schemas.microsoft.com/office/drawing/2014/main" id="{11E3BFFC-843D-5B1C-DE3A-DD4F129E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1" y="1792798"/>
            <a:ext cx="5584536" cy="418840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GUI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3BFD16-DD63-4D77-BE59-EBC1E39443B7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0"/>
              <a:t>Blankenbichler Thomas, Leidinger Leo, Popovic Angelo, Zbil Thomas, Schnittgrößen, FH JOANNEUM, Graz, Austria</a:t>
            </a:r>
          </a:p>
        </p:txBody>
      </p:sp>
      <p:pic>
        <p:nvPicPr>
          <p:cNvPr id="15" name="Grafik 1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818DFA07-96FD-E48C-E4FC-487A1DF62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351" y="1792798"/>
            <a:ext cx="5569916" cy="4188402"/>
          </a:xfrm>
          <a:prstGeom prst="rect">
            <a:avLst/>
          </a:prstGeom>
        </p:spPr>
      </p:pic>
      <p:pic>
        <p:nvPicPr>
          <p:cNvPr id="17" name="Grafik 1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9DE06696-B32A-F308-C3FB-1BF7B9D58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08" y="1792798"/>
            <a:ext cx="5596343" cy="418840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E09BB89-04A2-D5D9-55FE-C4CE2633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48E5A4-4E33-4A68-85D7-87565B89691F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8D6D2FD-5133-CAAD-5156-96B495534B35}"/>
              </a:ext>
            </a:extLst>
          </p:cNvPr>
          <p:cNvSpPr txBox="1"/>
          <p:nvPr/>
        </p:nvSpPr>
        <p:spPr>
          <a:xfrm>
            <a:off x="6227731" y="5987680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5: GUI – Aktuelle Version</a:t>
            </a:r>
            <a:endParaRPr lang="de-AT" sz="11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7EAF4A-6529-C000-CEFC-8E1F428D78CB}"/>
              </a:ext>
            </a:extLst>
          </p:cNvPr>
          <p:cNvSpPr txBox="1"/>
          <p:nvPr/>
        </p:nvSpPr>
        <p:spPr>
          <a:xfrm>
            <a:off x="359211" y="5993851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4: GUI – Aktuelle Version</a:t>
            </a:r>
            <a:endParaRPr lang="de-AT" sz="11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060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E5250A-61FB-5797-2775-87B9DBB8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Berechnungsbeispiel Fest-Loslager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F6F3B1-1921-E138-DA30-57CB5C62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86DF-5E63-4D69-9224-9D394CEEFB94}" type="datetime4">
              <a:rPr lang="de-DE" smtClean="0"/>
              <a:t>25. Juni 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364D22-ADE8-1C4C-6A61-7140FFB1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pic>
        <p:nvPicPr>
          <p:cNvPr id="4" name="Loslager">
            <a:hlinkClick r:id="" action="ppaction://media"/>
            <a:extLst>
              <a:ext uri="{FF2B5EF4-FFF2-40B4-BE49-F238E27FC236}">
                <a16:creationId xmlns:a16="http://schemas.microsoft.com/office/drawing/2014/main" id="{75748A5C-19C1-8E70-5117-04DDA8375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30" r="22073" b="3652"/>
          <a:stretch/>
        </p:blipFill>
        <p:spPr>
          <a:xfrm>
            <a:off x="2971800" y="1369106"/>
            <a:ext cx="6248400" cy="4987255"/>
          </a:xfr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F7B893-3ECD-0810-80F1-38B325AEE41E}"/>
              </a:ext>
            </a:extLst>
          </p:cNvPr>
          <p:cNvSpPr txBox="1"/>
          <p:nvPr/>
        </p:nvSpPr>
        <p:spPr>
          <a:xfrm>
            <a:off x="9220200" y="5775792"/>
            <a:ext cx="20152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Video 1: Berechnungsbeispiel: Fest-Loslager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44489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79C79-61F8-CC74-1033-2130492F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15451"/>
            <a:ext cx="10972800" cy="640398"/>
          </a:xfrm>
        </p:spPr>
        <p:txBody>
          <a:bodyPr/>
          <a:lstStyle/>
          <a:p>
            <a:r>
              <a:rPr lang="de-AT"/>
              <a:t>Ergebnisse</a:t>
            </a:r>
          </a:p>
        </p:txBody>
      </p:sp>
      <p:pic>
        <p:nvPicPr>
          <p:cNvPr id="8" name="Inhaltsplatzhalter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B940D38E-8E20-4B0B-1CA8-ED27BEF1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029" y="3285900"/>
            <a:ext cx="7969942" cy="3042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6868F-AFE9-9CF4-C893-354E4FA5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19B97-572D-44C4-9881-B460E5259E23}" type="datetime4">
              <a:rPr lang="de-DE" smtClean="0"/>
              <a:t>25. Juni 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D4F3D-C670-29DB-7E86-2FE9BEF91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Blankenbichler Thomas, Leidinger Leo, Popovic Angelo, Zbil Thomas, Schnittgrößen, FH JOANNEUM, Graz, Austria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DD04AE-259D-8E04-79F3-A5D2D97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B03BD-A58E-48BE-B2AB-2840098F2316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10" name="Grafik 9" descr="Ein Bild, das Reihe, Text, Diagramm, Screenshot enthält.&#10;&#10;Automatisch generierte Beschreibung">
            <a:extLst>
              <a:ext uri="{FF2B5EF4-FFF2-40B4-BE49-F238E27FC236}">
                <a16:creationId xmlns:a16="http://schemas.microsoft.com/office/drawing/2014/main" id="{B3D5CD63-54E6-A9EC-5D27-38495DBB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960" y="1097439"/>
            <a:ext cx="5110080" cy="2160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84C9B79-BE42-3DC3-6F0C-D9917BED20DD}"/>
              </a:ext>
            </a:extLst>
          </p:cNvPr>
          <p:cNvSpPr txBox="1"/>
          <p:nvPr/>
        </p:nvSpPr>
        <p:spPr>
          <a:xfrm>
            <a:off x="4582628" y="4485326"/>
            <a:ext cx="558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2:</a:t>
            </a:r>
            <a:endParaRPr lang="de-AT" sz="110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18DAB1C-9567-9AE2-3C94-A371E9D0D79D}"/>
              </a:ext>
            </a:extLst>
          </p:cNvPr>
          <p:cNvSpPr txBox="1"/>
          <p:nvPr/>
        </p:nvSpPr>
        <p:spPr>
          <a:xfrm>
            <a:off x="10080971" y="5819004"/>
            <a:ext cx="17312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/>
              <a:t>Bild 6: Ergebnis: Fest-Loslager</a:t>
            </a:r>
            <a:endParaRPr lang="de-AT" sz="1100"/>
          </a:p>
        </p:txBody>
      </p:sp>
    </p:spTree>
    <p:extLst>
      <p:ext uri="{BB962C8B-B14F-4D97-AF65-F5344CB8AC3E}">
        <p14:creationId xmlns:p14="http://schemas.microsoft.com/office/powerpoint/2010/main" val="3141002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1|4.8|3|18.6|6.2|1.9|5.2|1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heme/theme1.xml><?xml version="1.0" encoding="utf-8"?>
<a:theme xmlns:a="http://schemas.openxmlformats.org/drawingml/2006/main" name="LAV_Folienmaster_deutsch_20130304">
  <a:themeElements>
    <a:clrScheme name="Benutzerdefiniert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Widescreen</PresentationFormat>
  <Slides>23</Slides>
  <Notes>15</Notes>
  <HiddenSlides>10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LAV_Folienmaster_deutsch_20130304</vt:lpstr>
      <vt:lpstr>Programm zur Berechnung von Schnittgrößen innerhalb von Trägern</vt:lpstr>
      <vt:lpstr>Agenda</vt:lpstr>
      <vt:lpstr>Was sind Schnittgrößen</vt:lpstr>
      <vt:lpstr>Berechnung von Schnittgrößen</vt:lpstr>
      <vt:lpstr>Anforderungen an das Projektteam</vt:lpstr>
      <vt:lpstr>GUI</vt:lpstr>
      <vt:lpstr>GUI</vt:lpstr>
      <vt:lpstr>Berechnungsbeispiel Fest-Loslager</vt:lpstr>
      <vt:lpstr>Ergebnisse</vt:lpstr>
      <vt:lpstr>Berechnungsbeispiel Feste Einspannung</vt:lpstr>
      <vt:lpstr>Ergebnisse</vt:lpstr>
      <vt:lpstr>Neue Erkenntnisse</vt:lpstr>
      <vt:lpstr>PowerPoint Presentation</vt:lpstr>
      <vt:lpstr>Vergleich</vt:lpstr>
      <vt:lpstr>Vergleich</vt:lpstr>
      <vt:lpstr>Programmstruktur</vt:lpstr>
      <vt:lpstr>Vielen Dank für Ihre Aufmerksamkeit</vt:lpstr>
      <vt:lpstr>PowerPoint Presentation</vt:lpstr>
      <vt:lpstr>Berechnung von Schnittgrößen</vt:lpstr>
      <vt:lpstr>Berechnung</vt:lpstr>
      <vt:lpstr>Berechnung</vt:lpstr>
      <vt:lpstr>Berechnung</vt:lpstr>
      <vt:lpstr>Berechnung</vt:lpstr>
    </vt:vector>
  </TitlesOfParts>
  <Company>FH JOANNEUM Gesellschaft 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Angelo Popovic</dc:creator>
  <cp:revision>1</cp:revision>
  <cp:lastPrinted>2013-11-14T09:01:24Z</cp:lastPrinted>
  <dcterms:created xsi:type="dcterms:W3CDTF">2013-03-11T16:19:21Z</dcterms:created>
  <dcterms:modified xsi:type="dcterms:W3CDTF">2024-06-25T10:53:07Z</dcterms:modified>
</cp:coreProperties>
</file>